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4" d="100"/>
          <a:sy n="94" d="100"/>
        </p:scale>
        <p:origin x="-1284" y="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baiseitova22@mail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baiseitova22@mail.ru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51520" y="260648"/>
            <a:ext cx="52565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101401 Карагандинская область</a:t>
            </a: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г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ород Темиртау улица 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Колхозная – строение 10А,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: (87213447552) </a:t>
            </a:r>
            <a:endParaRPr lang="kk-K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Э</a:t>
            </a:r>
            <a:r>
              <a:rPr lang="kk-KZ" sz="1400" dirty="0" smtClean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kk-KZ" sz="1400" dirty="0">
                <a:latin typeface="Times New Roman" pitchFamily="18" charset="0"/>
                <a:cs typeface="Times New Roman" pitchFamily="18" charset="0"/>
              </a:rPr>
              <a:t>. адрес: </a:t>
            </a:r>
            <a:r>
              <a:rPr lang="en-US" sz="1400" dirty="0">
                <a:latin typeface="Times New Roman" pitchFamily="18" charset="0"/>
                <a:cs typeface="Times New Roman" pitchFamily="18" charset="0"/>
                <a:hlinkClick r:id="rId2"/>
              </a:rPr>
              <a:t>baiseitova22@mail.ru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7693" y="1658973"/>
            <a:ext cx="90730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Коммунальное государственное учереждение </a:t>
            </a:r>
          </a:p>
          <a:p>
            <a:pPr algn="ctr"/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«Общеобразовательная школа №3» отдела образования города Темиртау управления образования Карагандинской области </a:t>
            </a:r>
          </a:p>
          <a:p>
            <a:pPr algn="ctr"/>
            <a:r>
              <a:rPr lang="kk-KZ" sz="3200" b="1" i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.12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kk-KZ" sz="3200" b="1" i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.1</a:t>
            </a:r>
            <a:r>
              <a:rPr lang="en-US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.2022 г. </a:t>
            </a:r>
          </a:p>
          <a:p>
            <a:pPr algn="ctr"/>
            <a:r>
              <a:rPr lang="kk-KZ" sz="32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kk-KZ" sz="32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бъявляет конкурс на вакантные должности для педагогических работников </a:t>
            </a:r>
            <a:endParaRPr lang="ru-RU" sz="32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9123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Пользователь\Desktop\28012019_rab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22" r="5501"/>
          <a:stretch/>
        </p:blipFill>
        <p:spPr bwMode="auto">
          <a:xfrm>
            <a:off x="87086" y="1839822"/>
            <a:ext cx="2647865" cy="20162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55776" y="404664"/>
            <a:ext cx="6696744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конкурс вакансий! </a:t>
            </a:r>
          </a:p>
          <a:p>
            <a:pPr algn="ctr"/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КГУ «Общеобразовательная школа №3» отдела образования города Темиртау управления образования Карагандинской области, находящееся по адресу: город Темиртау, ул. Колхозная – строение 10А, телефон: (87213447552) эл. 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дрес: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baiseitova22@mail.ru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объявляет конкурс на вакантные места (1 ставка соответствует 16 часам) </a:t>
            </a:r>
          </a:p>
          <a:p>
            <a:endParaRPr lang="kk-KZ" sz="20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биологии – 2 часа ( русский язык обучения)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химии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(казахский язык обучение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биологии – 9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(казахский язык обучение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информатики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географии – 12 часов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( русский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английского языка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12 часов 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обучения) 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естестовознании – 2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часа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(русский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язык обучения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казахского языка и литературы – 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 часа 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художественного труда 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16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часов (смешанное язык обучения)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Учитель начального класаа – 3 часа (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казахский язык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обучение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)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9979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18058"/>
          </a:xfrm>
        </p:spPr>
        <p:txBody>
          <a:bodyPr>
            <a:normAutofit fontScale="90000"/>
          </a:bodyPr>
          <a:lstStyle/>
          <a:p>
            <a:pPr algn="ctr"/>
            <a:r>
              <a:rPr lang="kk-KZ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Должностные обязанности учителя – предметника 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692696"/>
            <a:ext cx="871296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осуществляет обучение и воспитание обучающихся с учетом специфики преподаваемого предмета, в соответствии с государственным общеобязательным стандартом образования;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способствует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формированию общей культуры личности обучающегося и воспитанника и его социализации, выявляет и содействует развитию индивидуальных способностей обучающихся;</a:t>
            </a:r>
          </a:p>
          <a:p>
            <a:pPr marL="28575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воспитывает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обучающемся уважительное отношение к педагогу, учит соблюдать деловой стиль отношения и речевой этикет путем вежливого обращения по имени и отчеству педагога или прямого обращения "учитель/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мұғалім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";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использует новые подходы, эффективные формы, методы и средства обучения с учетом индивидуальных потребностей обучающихся;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составляет краткосрочные и среднесрочные (календарно-тематические) планы по предметам, задания для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четверть;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проводит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анализ по итогам проведения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раздел и 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суммативного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оценивания за четверть с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комментариями;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журналы (бумажные или электронные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);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обеспечивает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достижение	личностных,	системно-</a:t>
            </a:r>
            <a:r>
              <a:rPr lang="ru-RU" sz="1600" dirty="0" err="1">
                <a:latin typeface="Times New Roman" pitchFamily="18" charset="0"/>
                <a:cs typeface="Times New Roman" pitchFamily="18" charset="0"/>
              </a:rPr>
              <a:t>деятельностных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, предметных результатов обучающимися и воспитанниками не ниже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уровня,</a:t>
            </a:r>
            <a:r>
              <a:rPr lang="ru-RU" sz="1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предусмотренного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государственным общеобязательным стандартом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разработке и выполнении учебных программ, в том числе программ для обучающихся с особыми образовательными потребностями, обеспечивает реализацию их в полном объеме в соответствии с учебным планом и графиком учебного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процесса;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изучает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индивидуальные способности, интересы и склонности обучающихся, воспитанников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sz="1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293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73832" y="332656"/>
            <a:ext cx="849694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создает условия для инклюзивного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адаптирует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учебные программы с учетом индивидуальной потребности обучающегося с особыми образовательными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потребностями;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специальных образовательных организациях осуществляет работу по обучению и воспитанию обучающихся, воспитанников, направленную на максимальное преодоление отклонений в развитии с учетом специфики преподаваемого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предмета;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организовывает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занятия в дистанционном режиме с использованием интерактивных учебных материалов и цифровых образовательных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ресурсов;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заседаниях методических объединений, ассоциации учителей, методических, педагогических советов, сетевых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сообществ;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участвует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в педагогических консилиумах для родителей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консультирует родителей;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повышает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профессиональную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компетентность;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соблюдает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правила безопасности и охраны труда, противопожарной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защиты;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беспечивает охрану жизни и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здоровья обучающихся в период образовательного процесса;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существляет сотрудничество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 родителями или лицами, их заменяющими;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заполняет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документы, перечень которых утвержден уполномоченным органом в области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образования;</a:t>
            </a:r>
          </a:p>
          <a:p>
            <a:pPr marL="285750" lvl="0" indent="-285750">
              <a:buFont typeface="Wingdings" pitchFamily="2" charset="2"/>
              <a:buChar char="Ø"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прививает </a:t>
            </a:r>
            <a:r>
              <a:rPr lang="ru-RU" sz="1600" dirty="0">
                <a:latin typeface="Times New Roman" pitchFamily="18" charset="0"/>
                <a:cs typeface="Times New Roman" pitchFamily="18" charset="0"/>
              </a:rPr>
              <a:t>антикоррупционную культуру, принципы академической честности среди обучающихся и воспитанников.</a:t>
            </a:r>
          </a:p>
        </p:txBody>
      </p:sp>
    </p:spTree>
    <p:extLst>
      <p:ext uri="{BB962C8B-B14F-4D97-AF65-F5344CB8AC3E}">
        <p14:creationId xmlns:p14="http://schemas.microsoft.com/office/powerpoint/2010/main" val="37213661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Пользователь\Desktop\Рисунок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675" y="762000"/>
            <a:ext cx="8756650" cy="533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6351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Пользователь\Desktop\a7bed236-1d13-4aa5-8efc-8847e29dae19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563" b="24207"/>
          <a:stretch/>
        </p:blipFill>
        <p:spPr bwMode="auto">
          <a:xfrm>
            <a:off x="300304" y="1052736"/>
            <a:ext cx="8843696" cy="36457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19465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54</TotalTime>
  <Words>466</Words>
  <Application>Microsoft Office PowerPoint</Application>
  <PresentationFormat>Экран (4:3)</PresentationFormat>
  <Paragraphs>46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Справедливость</vt:lpstr>
      <vt:lpstr>Презентация PowerPoint</vt:lpstr>
      <vt:lpstr>Презентация PowerPoint</vt:lpstr>
      <vt:lpstr>Должностные обязанности учителя – предметника 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Назерке Рашидовна</dc:creator>
  <cp:lastModifiedBy>АХАТ</cp:lastModifiedBy>
  <cp:revision>15</cp:revision>
  <dcterms:created xsi:type="dcterms:W3CDTF">2022-08-09T17:41:12Z</dcterms:created>
  <dcterms:modified xsi:type="dcterms:W3CDTF">2022-12-15T14:16:23Z</dcterms:modified>
</cp:coreProperties>
</file>