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5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57CF6B-533B-4BAA-BA00-8591FDFB1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66FF06F-28AF-4D8B-9130-96B3087F64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78C3DB-905F-4CFF-B744-D63179E20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2ADB-4B0D-46CE-9F2D-7017EA38D5D7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65B457-487B-461C-9438-9D5ED92E8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467031-BF0A-4737-A52F-24DADEE42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3513-BB31-48A1-91A7-F0577E31D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8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8F3E2F-23A0-413B-A562-4D01476D4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8B57E2-5C3E-4548-AA48-8D9DE9F69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AAF179-09D5-4618-A597-0752FFE16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2ADB-4B0D-46CE-9F2D-7017EA38D5D7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141BAC-F471-4CDE-91AE-CAE81031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398EED-AEB3-41E8-BA82-DE198E829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3513-BB31-48A1-91A7-F0577E31D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368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E286654-EC06-4F64-B47D-4A03E5FA14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631575-FB49-4A5D-9FD5-8C1D143A9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F6C146-C0B7-4937-B806-B1CB3DC90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2ADB-4B0D-46CE-9F2D-7017EA38D5D7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17217B-791A-4D82-9D26-4CE1A6CCB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043C75-B5B5-40AA-963E-D4CF7093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3513-BB31-48A1-91A7-F0577E31D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55A5D6-FCD1-456B-A4A1-25945D51A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96520A-DDCC-4BB6-8E33-CCDD233DF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E2BF14-F9FD-4341-93AB-2E1A8CB51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2ADB-4B0D-46CE-9F2D-7017EA38D5D7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2FAD2C-17CF-4653-9187-78BD95730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871627-2950-458A-B606-1E0897EBF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3513-BB31-48A1-91A7-F0577E31D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848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DC05F0-432E-402C-A8F5-2744F8BA8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971319-1A95-4640-919D-76EC97931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6A1619-541A-443E-858E-21AB378C6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2ADB-4B0D-46CE-9F2D-7017EA38D5D7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71D922-BB38-4FA5-8B5F-15970741A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8EB2BF-7433-40F7-81B6-408A05D1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3513-BB31-48A1-91A7-F0577E31D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20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172822-37F5-426D-9531-F325783CB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D0D0D5-8CBB-48C9-A381-C75E331CD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A5B7360-DDA1-4456-97DA-FDED7EA33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7F7F4B-1B7B-47CF-BD87-4408E1C1C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2ADB-4B0D-46CE-9F2D-7017EA38D5D7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DDA080-66FB-4937-A9F7-59C5226B6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4087BB9-EC31-4EB5-884C-BD8E1BD7E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3513-BB31-48A1-91A7-F0577E31D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318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5E58B-67FF-4431-81F0-06D4EEF50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024E8B-F98C-4E07-81A8-0C5E32D67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407A50-5DDE-46CC-8B76-1BD6A638E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63EFF91-797C-47A8-9927-077CF484F5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660F1B2-C9D3-42EA-B5B9-A329D0735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B82E3D4-7A5B-4284-9E15-4DAAE1DD8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2ADB-4B0D-46CE-9F2D-7017EA38D5D7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A41E791-4AE0-435C-B0C7-7154DF3B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E704B48-A0F8-4F96-ADA6-FB81C93A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3513-BB31-48A1-91A7-F0577E31D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15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7B0D53-0870-45B7-8C77-704E4285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5C0881F-50C6-41BD-9045-CEA4337C5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2ADB-4B0D-46CE-9F2D-7017EA38D5D7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B73F2C6-81D6-4D2A-B627-2CB04A814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98737B3-18FB-4E1B-B2F0-B71303754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3513-BB31-48A1-91A7-F0577E31D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120B780-4231-4C76-A67F-29BB9F936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2ADB-4B0D-46CE-9F2D-7017EA38D5D7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F26CE6-9AF8-4FF0-BAC6-E704D38B8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002915-AAC2-477B-BC92-8B85C2EB4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3513-BB31-48A1-91A7-F0577E31D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27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B259FF-61EF-4C02-9F56-FDD54877E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593E3F-082C-4876-87BD-24A5BD075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57A17D3-9B81-43F9-8146-22D7E8051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5B5AD09-14A8-43D9-83BE-487AE1812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2ADB-4B0D-46CE-9F2D-7017EA38D5D7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E99A273-8D8C-4765-AD7F-B9CC5E695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B1CC27-BE59-4F9C-A253-67DDBAB5C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3513-BB31-48A1-91A7-F0577E31D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35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6D700F-70B8-4472-BBBF-809C3599F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3B95569-5B07-46B8-A8D0-FB6E07711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01837E-89BC-446B-A2C2-2E6829130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F47AF3-C76E-4E98-9B39-1A03CEA7F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2ADB-4B0D-46CE-9F2D-7017EA38D5D7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6E6965-F3D5-4473-AF26-E68B44F4B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280124-BA79-4B50-8CCE-51ADA36F4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3513-BB31-48A1-91A7-F0577E31D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24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4B829B-DC8D-4581-9963-FFF0F55DE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0BBDC4-556A-48B8-B473-3AABAE976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2AEA1A-B42F-4E75-B6A1-167B92E65F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C2ADB-4B0D-46CE-9F2D-7017EA38D5D7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540569-6EDD-4AAA-BC5E-79B8A2148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A42517-9475-4486-929C-4AE582984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53513-BB31-48A1-91A7-F0577E31D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078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3C640B-B724-4A5A-ACB7-6F04E989F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7468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Сенсорное развитие детей раннего возраста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(знакомство с цветом)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3F8588A-F8D5-45DE-A08A-6EBF4C32BD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6819" y="3692526"/>
            <a:ext cx="5865181" cy="165576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проекта «Заочный детский сад»</a:t>
            </a:r>
          </a:p>
        </p:txBody>
      </p:sp>
    </p:spTree>
    <p:extLst>
      <p:ext uri="{BB962C8B-B14F-4D97-AF65-F5344CB8AC3E}">
        <p14:creationId xmlns:p14="http://schemas.microsoft.com/office/powerpoint/2010/main" val="3424677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3DEE2D0-B394-4BB4-B01B-55BACA0FC150}"/>
              </a:ext>
            </a:extLst>
          </p:cNvPr>
          <p:cNvSpPr/>
          <p:nvPr/>
        </p:nvSpPr>
        <p:spPr>
          <a:xfrm>
            <a:off x="223236" y="0"/>
            <a:ext cx="1138117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Четвёртый лишний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Разложите перед малышом 4 разных изображения на карточках, 3 из которых одинакового цвета, а одно – другого цвета. Попросите ребенка найти лишнюю карточку и убрать ее. Если речевые возможности малыша позволяют, попросите объяснить, почему он выполнил задание именно так. В конце игры обязательно подведите итог: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Правильно, здесь все синие картинки. А это – желтая картинка. Желтая картинка лишняя.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Продолжайте игру с другими четверками картинок.</a:t>
            </a:r>
          </a:p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«Цветной» диктант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этой игре малыш учится подбирать картинку по цвету, ориентируясь на слово-название цвета – составлять ряд картинок под диктовку. Например, разноцветные машинки: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Разноцветные машинки выезжают на дорогу. Давай расставим машинки в ряд! Сначала на дорогу выезжает желтая машинка – вот так. За ней едет красная машинка. Найди красную машинку и положи картинку рядом с желтой. Следом едет синяя машинка. 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т.д. При необходимости помогите ребенку разложить карточки в ряд на столе или на полу. Количество цветов в этой игре можно постепенно увеличивать. Таким же образом можно играть с другими картинками: сделать улицу из разноцветных домиков, посадить на клумбу разноцветные цветочки, построить в ряд разноцветных гномиков.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65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A868EA-FF92-4072-BF31-D93B1651B887}"/>
              </a:ext>
            </a:extLst>
          </p:cNvPr>
          <p:cNvSpPr/>
          <p:nvPr/>
        </p:nvSpPr>
        <p:spPr>
          <a:xfrm>
            <a:off x="442403" y="1879577"/>
            <a:ext cx="11307193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зрительные ощущения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ребенок видит контраст между светом и темнотой, различает цвета и оттенки, форму и величину предметов, их количество и расположение в пространстве;</a:t>
            </a:r>
          </a:p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слуховые ощущения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ребенок слышит разнообразные звуки – музыку, звуки природы, шумы города, человеческую речь, и учится их различать;</a:t>
            </a:r>
          </a:p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осязательные ощущения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ребенок ощущает посредством прикосновений, ощупывания различные по фактуре материалы, поверхности различных по величине и форме предметов, гладит животных, обнимает близких ему людей;</a:t>
            </a:r>
          </a:p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обонятельные ощущения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ребенок вдыхает и учится различать разнообразные запахи окружающего мира;</a:t>
            </a:r>
          </a:p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вкусовые ощущения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ребенок пробует и учится различать на вкус разнообразные продукты питания и блюда.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Разные сенсорные ощущения различаются по степени значимости в жизни человека. Доминирующее значение имеют зрительные и слуховые ощущения.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616655E-3084-4220-82D0-D6115533DF1E}"/>
              </a:ext>
            </a:extLst>
          </p:cNvPr>
          <p:cNvSpPr/>
          <p:nvPr/>
        </p:nvSpPr>
        <p:spPr>
          <a:xfrm>
            <a:off x="482355" y="397866"/>
            <a:ext cx="109609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Сенсорное развитие ребенка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– это развитие его восприятия и формирование представлений о свойствах предметов и различных явлениях окружающего мира. Необходимо предоставить ребенку для восприятия как можно больше разнообразных сенсорных впечатлений, а также обучить его действиям – осматриванию,  выслушиванию, ощупыванию, опробованию и другому.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76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5C2BBD-42F3-4539-A9BA-9075ED84ED16}"/>
              </a:ext>
            </a:extLst>
          </p:cNvPr>
          <p:cNvSpPr/>
          <p:nvPr/>
        </p:nvSpPr>
        <p:spPr>
          <a:xfrm>
            <a:off x="566691" y="305709"/>
            <a:ext cx="1105861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Особая важность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сенсорного развития ребенка раннего возраста объясняется тем, что активное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сенсорных свойств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объектов окружающего мира – одна из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приоритетных задач развития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малыша. </a:t>
            </a:r>
          </a:p>
          <a:p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втором-третьем году жизни у ребенка начинают накапливаться представления о цвете, форме, величине и других свойствах предметов.          Важно, чтобы эти представления были достаточно разнообразными. Поэтому в раннем возрасте имеет смысл проводить специальные занятия по сенсорному развитию. Основная задача таких занятий – накопление разнообразного сенсорного опыта. Это тот необходимый фундамент, на котором на следующих этапах обучения становится возможным систематизация накопленных опыта и знаний, их осознание, расширение, а также использование в разнообразных ситуациях (как во время обучения, так и в жизни).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65E5C8C-99EE-4981-900A-35F1EA0E0C7C}"/>
              </a:ext>
            </a:extLst>
          </p:cNvPr>
          <p:cNvSpPr/>
          <p:nvPr/>
        </p:nvSpPr>
        <p:spPr>
          <a:xfrm>
            <a:off x="1560988" y="3746870"/>
            <a:ext cx="9780233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Малыша следует знакомить со всеми основными разновидностями свойств:</a:t>
            </a:r>
          </a:p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цвет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красный, синий, желтый, зеленый, оранжевый, фиолетовый, черный и белый;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круг, квадрат, треугольник, овал, прямоугольник;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величина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большой, маленький, средний, одинаковый (такой же) по величине;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звуки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звучание различных детских музыкальных инструментов, музыкальных произведений, человеческой речи различной громкости;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элементарное количество (без счета)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много, мало, один, ни одного, столько же; 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810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AFABC92-9360-43B1-A336-C48E4DA27494}"/>
              </a:ext>
            </a:extLst>
          </p:cNvPr>
          <p:cNvSpPr/>
          <p:nvPr/>
        </p:nvSpPr>
        <p:spPr>
          <a:xfrm>
            <a:off x="355106" y="210026"/>
            <a:ext cx="1168301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Знакомство с цветом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Сравнение предметов по цвету (без называния):</a:t>
            </a:r>
          </a:p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Практическое соотнесение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это сравнение предметов при их непосредственном сближении: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Этот кубик такой? Правильно, такой. Нет, не такой!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Зрительное соотнесение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восприятие цвета на расстоянии: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Дай такой кубик! Найди такой же по цвету!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Взрослый показывает образец цвета и просит ребенка найти предметы или картинки такого же цвета (образец остается у взрослого). Малыш учится воспринимать цвет не только реальных предметов, но также фигур и картинок.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этих этапах обучения знанию цветов спектра, взрослый не требует знания названий цвета от ребенка и сам называет цвета после выполнения ребенком задания.</a:t>
            </a:r>
          </a:p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Называние цвета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закрепление представлений о цвете в слове-названии: ребенок не только различает цвета, но и определяет их по названию, а в последующем называет их сам. Взрослый на занятии многократно повторяет названия цветов, побуждая ребенка повторить и запомнить их.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Дай красный кубик. А этот кубик какой по цвету? Правильно, синий.</a:t>
            </a:r>
          </a:p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65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6C87BA3-310B-4D88-A8FE-925FC4172BC1}"/>
              </a:ext>
            </a:extLst>
          </p:cNvPr>
          <p:cNvSpPr/>
          <p:nvPr/>
        </p:nvSpPr>
        <p:spPr>
          <a:xfrm>
            <a:off x="504825" y="289679"/>
            <a:ext cx="104775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Изучать цвета и закреплять знания о цветах можно несколькими разными способами: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используя специальные дидактические игрушки и игры, направленные на изучение цветов – цветные пирамидки, цветное лото и др.;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рассматривая и сравнивая по цвету реальные предметы – игрушки, овощи и фрукты, одежду и др.;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рассматривая картинки в книжках;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в процессе занятий продуктивными видами деятельности – рисованием, лепкой, аппликацией;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предлагая малышу разнообразные обучающие раскраски.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504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096B6-2691-465F-AFB8-4198572EEDEF}"/>
              </a:ext>
            </a:extLst>
          </p:cNvPr>
          <p:cNvSpPr/>
          <p:nvPr/>
        </p:nvSpPr>
        <p:spPr>
          <a:xfrm>
            <a:off x="310718" y="197346"/>
            <a:ext cx="1159423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Игры с использованием игрушек и предметов</a:t>
            </a:r>
          </a:p>
          <a:p>
            <a:pPr algn="ctr"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Счётные палочки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Подберите набор счётных палочек двух контрастных цветов и высыпьте их на столе перед малышом. Затем справа положите палочку одного цвета, а слева – палочку другого цвета и предложите ребенку рассортировать палочки по цвету: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Давай разложим палочки на две кучки – сюда все такие, а сюда – вот такие! 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После выполнения ребенком задания подведите итог: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 все правильно разложил – здесь все зелёные палочки, а здесь – все розовые. Молодец!</a:t>
            </a:r>
          </a:p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Построй башню!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игры нужны кубики одинаковой величины двух контрастных цветов – по 3-4 кубика каждого цвета. Предложите малышу построить башню определенного цвета: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Давай построим башню такого цвета! Найди такой же кубик!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покажите малышу кубик определенного цвета, побуждайте принести другой кубик такого же цвета. Затем помогите ребенку приложить кубик к тому, что уже стоит в основании башни и сравнить «такой – не такой». Если «такой» – кубик можно ставить сверху. Если «не такой» – предложите малышу попытаться выбрать похожий кубик еще раз. В следующий раз проведите игру с использованием большего количества кубиков разных цветов.</a:t>
            </a:r>
          </a:p>
          <a:p>
            <a:pPr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84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E0C445D-4970-492B-902E-AC0792A6C6ED}"/>
              </a:ext>
            </a:extLst>
          </p:cNvPr>
          <p:cNvSpPr/>
          <p:nvPr/>
        </p:nvSpPr>
        <p:spPr>
          <a:xfrm>
            <a:off x="447675" y="220266"/>
            <a:ext cx="1129665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 колечко!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игры нужна деревянная пирамидка с колечками основных цветов (по 2 колечка каждого цвета). Предложите малышу разобрать пирамидку и перемешать разноцветные колечки. Затем покажите одно колечко и попросите найти колечко такого же цвета: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 такое же по цвету колечко!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Помогите малышу сличать цвета – подносить к колечку-образцу поочередно другие колечки, обозначая результаты сравнения словами «такой – не такой»: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Такой цвет? Не такой! И это не такой! Вот – такой! Это желтые колечки!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(назовите цвет после достижения результата, когда пара найдена) Продолжайте с колечками другого цвета.</a:t>
            </a:r>
          </a:p>
        </p:txBody>
      </p:sp>
    </p:spTree>
    <p:extLst>
      <p:ext uri="{BB962C8B-B14F-4D97-AF65-F5344CB8AC3E}">
        <p14:creationId xmlns:p14="http://schemas.microsoft.com/office/powerpoint/2010/main" val="4261575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B6B11F0-DF76-4CF5-A511-067BAF839A0E}"/>
              </a:ext>
            </a:extLst>
          </p:cNvPr>
          <p:cNvSpPr/>
          <p:nvPr/>
        </p:nvSpPr>
        <p:spPr>
          <a:xfrm>
            <a:off x="134644" y="222228"/>
            <a:ext cx="11922711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Игры с использованием фигур и картинок</a:t>
            </a:r>
          </a:p>
          <a:p>
            <a:pPr algn="ctr"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Найди цветок для бабочки!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игры нужны вырезанные из картона фигурки цветов и бабочек красного, синего, желтого, зеленого цвета. Разложите цветы на столе или на полу в комнате и предложите малышу помочь бабочкам найти свои цветы: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Посади бабочку на такой цветок, чтобы её не было видно, и никто не смог ее поймать (увидеть, найти)! 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После выполнения ребенком задания подведите итог и назовите цвета: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Жёлтая бабочка села на желтый цветок. Синяя бабочка села на синий цветок. И т.д. Все бабочки спрятались. Молодец!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Также попросите ребенка найти предмет по названию цвета: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Найди красную бабочку. А где синий цветок? Покажи!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В дальнейшем можно добавлять фигурки других цветов.</a:t>
            </a:r>
          </a:p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Выбери цветную картинку!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Разложите перед ребенком несколько картинок, различающихся цветом – например, красный, синий, желтый цветы. Попросите малыша найти цветок заданного цвета: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Найди красный цветок! Дай синий цветок!</a:t>
            </a:r>
          </a:p>
          <a:p>
            <a:pPr>
              <a:spcAft>
                <a:spcPts val="0"/>
              </a:spcAft>
            </a:pPr>
            <a:endParaRPr lang="ru-RU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833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E1C63E5-ED76-404A-9E35-2BC2F4DD7325}"/>
              </a:ext>
            </a:extLst>
          </p:cNvPr>
          <p:cNvSpPr/>
          <p:nvPr/>
        </p:nvSpPr>
        <p:spPr>
          <a:xfrm>
            <a:off x="380999" y="350014"/>
            <a:ext cx="1056322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Сортировка по цвету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Перемешайте разноцветные картинки и предложите ребенку разложить их по цветам: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Посмотри, разноцветные картинки перемешались. Давай разложим картинки по цветам. Сюда все красные картинки, сюда все желтые картинки, сюда все синие картинки, а сюда все зеленые картинки.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Картинки можно раскладывать как на кучки, так и рядами. Количество цветов и картинок каждого цвета в игре можно уменьшать и увеличивать в зависимости от возраста и возможностей ребенка.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Цветное лото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игре принимают участие два игрока (ребенок и взрослый) и больше – каждый игрок получает по большой карте лото, маленькие карточки-картинки перемешиваются на столе или выкладываются стопкой. Взрослый достает по одной карточке: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кого большая красная карта – тот будет собирать красные картинки. У кого большая зеленая карта – тот будет собирать зеленые картинки. Вот зеленый дом. У кого такая картинка? 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т.д. Усложняя игру, предлагайте подбирать картинки уже не зрительно, а только на слух, ориентируясь на название цвета.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0698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1587</Words>
  <Application>Microsoft Office PowerPoint</Application>
  <PresentationFormat>Широкоэкранный</PresentationFormat>
  <Paragraphs>65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Сенсорное развитие детей раннего возраста (знакомство с цветом)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Сенсорное развитие детей раннего возраста</dc:title>
  <dc:creator>AlexsandraA</dc:creator>
  <cp:lastModifiedBy>AlexsandraA</cp:lastModifiedBy>
  <cp:revision>5</cp:revision>
  <dcterms:created xsi:type="dcterms:W3CDTF">2022-12-07T02:30:16Z</dcterms:created>
  <dcterms:modified xsi:type="dcterms:W3CDTF">2022-12-07T03:45:32Z</dcterms:modified>
</cp:coreProperties>
</file>