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E3288-CB00-481B-A4CD-3C95C468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CC62DB6-6EE9-4799-AEB1-6EB01007E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226BDD-2629-47D4-B48C-FBB42FAB7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1161-E2D5-4097-9502-41D340BE5D5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E708FA-0E81-4C98-A877-E6478260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44C80-FBE0-4861-826D-93BF1895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6305-2172-4C2F-978E-57747AC94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431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13A1B-9839-4FD9-A9A0-9BBC98964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D7F465-D58B-4E37-973D-9CE08B1F5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25AF40-17DC-4467-8941-A82C89428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1161-E2D5-4097-9502-41D340BE5D5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FD2C9C-E9F3-4826-95AE-337DC602D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88874A-762F-4D00-ABAF-BB471E08E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6305-2172-4C2F-978E-57747AC94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232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A66861-3BB8-49C0-922B-39C55361D2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91B3B8-9FD1-4BCA-870E-B26FF95E8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448C29-9E7F-49E6-BF0B-023D6DF67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1161-E2D5-4097-9502-41D340BE5D5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F45129-FD88-4520-BBD6-C9FB9CAD5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745630-C472-4577-A35B-9ABFD5DCB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6305-2172-4C2F-978E-57747AC94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553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1495E-1496-4E22-8CC2-C5E39D2B8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11BC09-007A-4E0C-BA8B-31F1FC994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316724-7D5C-4EDB-BFCF-05064C993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1161-E2D5-4097-9502-41D340BE5D5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28F64E-A760-4B78-9E09-4710AA2A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6C7CFB-2EAF-4C04-AF4F-55D01143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6305-2172-4C2F-978E-57747AC94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676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E170C-57CB-4CEE-BCF6-E98E1259C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80DCD1-335E-46F5-8780-BEB4A38F3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8E2DD3-EAAF-4A1F-8626-5BD1FB612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1161-E2D5-4097-9502-41D340BE5D5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C9A1ED-6F37-4CC1-BBCC-BF98B1A18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6C6493-B3F2-40E4-AC71-D94C0BB9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6305-2172-4C2F-978E-57747AC94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31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B466C-9B8C-4E35-908B-7D1BEBE8E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D5FA9F-A918-45B1-B13E-E0CF4D9C4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5A5650-69A6-4134-98E3-1680CCB70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91C769-9EC3-41BB-8F73-42FF80469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1161-E2D5-4097-9502-41D340BE5D5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4EAB1C-F138-427F-87EA-E599F0673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ECBC48-63E7-4B3E-ACBE-5DCBAF09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6305-2172-4C2F-978E-57747AC94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73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88B5B-3B0E-428E-95CF-253479E36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665782-BF08-4F4A-BC4A-3DFE008EA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81BA7D-E775-44C0-A723-0E9C6F77D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D99FA7-7DE4-4753-9DB6-EBE7E72D9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F5261C-4B03-483F-9F13-FC0FAED3C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F828E1D-EF66-4A37-9E3E-935F8694E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1161-E2D5-4097-9502-41D340BE5D5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33A827-E16C-44AC-873C-8A3A063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A21842-3661-4EDD-9991-77D82119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6305-2172-4C2F-978E-57747AC94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B48835-5BF0-44B9-8AFC-743C3A30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13759F-3B99-4EE5-9B52-BD2CC699C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1161-E2D5-4097-9502-41D340BE5D5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F215FF-2A79-436A-BEEC-27EDFD1EB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FAEF27-24C8-4567-8461-BC2C3E4B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6305-2172-4C2F-978E-57747AC94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218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DBBF06-6FFE-4C8C-9DB2-BE3575004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1161-E2D5-4097-9502-41D340BE5D5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6DF677-ED98-49D0-93DB-D581509DF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87A19C-804E-4D65-A984-4D4C83EAE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6305-2172-4C2F-978E-57747AC94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85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D758A5-955C-44A0-8A71-E10CF16D9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BE3416-20C5-4793-8237-5AC76353C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352BFD-CB31-4335-8FB9-97D77CF1F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D4011E-EAA8-415D-AF6F-858B5B11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1161-E2D5-4097-9502-41D340BE5D5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92A926-0F0F-4D3E-9FFC-2DD97CDAD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4EAF7B-245A-4C43-A706-A86D9422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6305-2172-4C2F-978E-57747AC94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5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B43BC-6425-44AD-A7B2-90CEC3658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35D975-F5A0-462A-89E1-3803EC7234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B73D2F-68F4-4804-BD15-2128BD9E5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4B4D1E-D90A-4523-8FC5-B8663198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1161-E2D5-4097-9502-41D340BE5D5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B14629-F910-433A-BA2C-4C22C87AE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4C361B-0E61-4B83-A664-C477ABDE7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6305-2172-4C2F-978E-57747AC94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46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ABF5C1-0C5F-4286-BE37-CD8D92A67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C47B32-FF2B-481D-9AFA-0E91E8F68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F4850F-7E9E-48C6-9FBB-7E011051F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21161-E2D5-4097-9502-41D340BE5D5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097A81-442F-4F47-A3FA-811CFA01B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23584-A2B0-476B-81FC-051834C99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16305-2172-4C2F-978E-57747AC94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54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1B7EE-03C6-4A02-A873-DE045C7615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Мастер-класс для педагогов «</a:t>
            </a:r>
            <a:r>
              <a:rPr lang="ru-RU" b="1" dirty="0" err="1"/>
              <a:t>Агамограф</a:t>
            </a:r>
            <a:r>
              <a:rPr lang="ru-RU" b="1" dirty="0"/>
              <a:t>»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628898-5FC3-4508-9529-FE78D5309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8655" y="5948039"/>
            <a:ext cx="5696505" cy="712432"/>
          </a:xfrm>
        </p:spPr>
        <p:txBody>
          <a:bodyPr/>
          <a:lstStyle/>
          <a:p>
            <a:r>
              <a:rPr lang="ru-RU" dirty="0"/>
              <a:t>Методист по инновациям: Рыбакова А.А.</a:t>
            </a:r>
          </a:p>
        </p:txBody>
      </p:sp>
    </p:spTree>
    <p:extLst>
      <p:ext uri="{BB962C8B-B14F-4D97-AF65-F5344CB8AC3E}">
        <p14:creationId xmlns:p14="http://schemas.microsoft.com/office/powerpoint/2010/main" val="1139959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093871-3515-443F-9851-5CF18793CCEE}"/>
              </a:ext>
            </a:extLst>
          </p:cNvPr>
          <p:cNvSpPr/>
          <p:nvPr/>
        </p:nvSpPr>
        <p:spPr>
          <a:xfrm>
            <a:off x="633263" y="441347"/>
            <a:ext cx="109165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Агамограф</a:t>
            </a:r>
            <a:r>
              <a:rPr lang="ru-RU" sz="2800" dirty="0"/>
              <a:t> - это необычное совмещение двух разных картинок на одном «полотне».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8FE293-A1B8-42E1-9073-65E073448FD3}"/>
              </a:ext>
            </a:extLst>
          </p:cNvPr>
          <p:cNvSpPr/>
          <p:nvPr/>
        </p:nvSpPr>
        <p:spPr>
          <a:xfrm>
            <a:off x="3863837" y="5505784"/>
            <a:ext cx="51972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3D искусство своими руками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95FF57-6F16-4E93-A749-A894EB9A7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" y="1512370"/>
            <a:ext cx="5740864" cy="37943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6F4DF6-AD2A-4D2F-87A9-E85AB03E0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444" y="1480294"/>
            <a:ext cx="5865152" cy="390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11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9902D86-76AE-4908-9EB3-DE58A1FB6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29" y="1412776"/>
            <a:ext cx="3562415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4">
            <a:extLst>
              <a:ext uri="{FF2B5EF4-FFF2-40B4-BE49-F238E27FC236}">
                <a16:creationId xmlns:a16="http://schemas.microsoft.com/office/drawing/2014/main" id="{DDB94DF8-71E9-4436-BB78-5FB4DB8A1377}"/>
              </a:ext>
            </a:extLst>
          </p:cNvPr>
          <p:cNvSpPr txBox="1">
            <a:spLocks/>
          </p:cNvSpPr>
          <p:nvPr/>
        </p:nvSpPr>
        <p:spPr>
          <a:xfrm>
            <a:off x="5210206" y="1556792"/>
            <a:ext cx="5762594" cy="39604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err="1"/>
              <a:t>Агамограф</a:t>
            </a:r>
            <a:r>
              <a:rPr lang="ru-RU" sz="2000" dirty="0"/>
              <a:t> придумал Яков Агам – художник из Израиля и то было настолько впечатляюще, что изобретение назвали в его честь.(</a:t>
            </a:r>
            <a:r>
              <a:rPr lang="ru-RU" sz="2000" dirty="0" err="1"/>
              <a:t>agamograf</a:t>
            </a:r>
            <a:r>
              <a:rPr lang="ru-RU" sz="2000" dirty="0"/>
              <a:t>=</a:t>
            </a:r>
            <a:r>
              <a:rPr lang="ru-RU" sz="2000" dirty="0" err="1"/>
              <a:t>Agam+graph</a:t>
            </a:r>
            <a:r>
              <a:rPr lang="ru-RU" sz="2000" dirty="0"/>
              <a:t>).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/>
              <a:t>Более того, за это новшество Яков Агам получил медаль Яна </a:t>
            </a:r>
            <a:r>
              <a:rPr lang="ru-RU" sz="2000" dirty="0" err="1"/>
              <a:t>Амоса</a:t>
            </a:r>
            <a:r>
              <a:rPr lang="ru-RU" sz="2000" dirty="0"/>
              <a:t> Коменского – великого чешского педагога, в качестве награды от ЮНЕСКО за визуальное образование детей младшего возраста.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C97094-1A90-4C75-AC72-9E516D2C8B5D}"/>
              </a:ext>
            </a:extLst>
          </p:cNvPr>
          <p:cNvSpPr/>
          <p:nvPr/>
        </p:nvSpPr>
        <p:spPr>
          <a:xfrm>
            <a:off x="4366616" y="310956"/>
            <a:ext cx="2282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Яков Агам </a:t>
            </a:r>
          </a:p>
        </p:txBody>
      </p:sp>
    </p:spTree>
    <p:extLst>
      <p:ext uri="{BB962C8B-B14F-4D97-AF65-F5344CB8AC3E}">
        <p14:creationId xmlns:p14="http://schemas.microsoft.com/office/powerpoint/2010/main" val="1116970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CB06A9-A95F-47CC-87CF-F53894CEE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1393" y="-534499"/>
            <a:ext cx="3654081" cy="47230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EA3221-BC6A-4A19-BF0E-F905885EE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5292" y="2563675"/>
            <a:ext cx="3576875" cy="45816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D531B1-F710-4E1A-98FB-6DD70183A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2458" y="2511379"/>
            <a:ext cx="3791955" cy="49012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55EBA3-30A8-40BE-B9B8-F1EA55B55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0804" y="-517881"/>
            <a:ext cx="3687316" cy="472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82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gamograph Winter Craft for Kids with Printable Template">
            <a:hlinkClick r:id="" action="ppaction://media"/>
            <a:extLst>
              <a:ext uri="{FF2B5EF4-FFF2-40B4-BE49-F238E27FC236}">
                <a16:creationId xmlns:a16="http://schemas.microsoft.com/office/drawing/2014/main" id="{DA81B786-FC2A-4273-8CCF-E3FC467FAE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213" y="327086"/>
            <a:ext cx="11029025" cy="620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0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04C553-CE3C-4AD9-BC3E-4FA7C1FCF83D}"/>
              </a:ext>
            </a:extLst>
          </p:cNvPr>
          <p:cNvSpPr txBox="1"/>
          <p:nvPr/>
        </p:nvSpPr>
        <p:spPr>
          <a:xfrm>
            <a:off x="1532877" y="284085"/>
            <a:ext cx="9126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Творческая деятельность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A7F3EF-86A9-47AB-8A24-3339D4014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138" y="868860"/>
            <a:ext cx="7939721" cy="563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EB86E1-E8A5-497F-B1B6-A4B2625EF8C2}"/>
              </a:ext>
            </a:extLst>
          </p:cNvPr>
          <p:cNvSpPr/>
          <p:nvPr/>
        </p:nvSpPr>
        <p:spPr>
          <a:xfrm>
            <a:off x="508986" y="393652"/>
            <a:ext cx="6096000" cy="33718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Создавая картины в этой технике, у ребенка развивается мышление, мелкая моторика рук, внимание, усидчивость. Ребенок учится аккуратно закрашивать рисунок, не выходя за контур, складывать рисунок гармошкой, а значит, еще будет развиваться глазомер, двигательная координация.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Применять такие задания можно для закрепления и обобщения изученных тем, а также в свободной досуговой деятельности.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2615CF-4717-4945-AB1F-4AAAB5DB3D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2131" r="17014"/>
          <a:stretch/>
        </p:blipFill>
        <p:spPr>
          <a:xfrm rot="16200000">
            <a:off x="7483580" y="-548493"/>
            <a:ext cx="3371887" cy="47917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9353A6-7F95-4427-9E98-2A11F4F24F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2" b="16246"/>
          <a:stretch/>
        </p:blipFill>
        <p:spPr>
          <a:xfrm>
            <a:off x="1118401" y="3876505"/>
            <a:ext cx="2770018" cy="25004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C51864-ECE7-424C-B805-A32D5DC092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8" r="4645"/>
          <a:stretch/>
        </p:blipFill>
        <p:spPr>
          <a:xfrm rot="16200000">
            <a:off x="4510904" y="3977184"/>
            <a:ext cx="2494626" cy="229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055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156</Words>
  <Application>Microsoft Office PowerPoint</Application>
  <PresentationFormat>Широкоэкранный</PresentationFormat>
  <Paragraphs>11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Мастер-класс для педагогов «Агамограф»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для педагогов «Агамограф»</dc:title>
  <dc:creator>AlexsandraA</dc:creator>
  <cp:lastModifiedBy>AlexsandraA</cp:lastModifiedBy>
  <cp:revision>6</cp:revision>
  <dcterms:created xsi:type="dcterms:W3CDTF">2022-10-03T02:22:22Z</dcterms:created>
  <dcterms:modified xsi:type="dcterms:W3CDTF">2022-10-03T04:19:26Z</dcterms:modified>
</cp:coreProperties>
</file>