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9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89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22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5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2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3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3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2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1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58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DE86F-52AA-4031-9D25-45DF1D31BAA3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F4E-E20F-455A-B1AC-DDABAC60F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24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174A7-551D-4D0E-9F09-4FE1C3EBD861}"/>
              </a:ext>
            </a:extLst>
          </p:cNvPr>
          <p:cNvSpPr txBox="1">
            <a:spLocks/>
          </p:cNvSpPr>
          <p:nvPr/>
        </p:nvSpPr>
        <p:spPr>
          <a:xfrm>
            <a:off x="1145850" y="2014120"/>
            <a:ext cx="10040013" cy="2971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5400" dirty="0">
                <a:solidFill>
                  <a:schemeClr val="bg1"/>
                </a:solidFill>
              </a:rPr>
              <a:t>Стикеромания - </a:t>
            </a:r>
            <a:br>
              <a:rPr lang="kk-KZ" sz="5400" dirty="0">
                <a:solidFill>
                  <a:schemeClr val="bg1"/>
                </a:solidFill>
              </a:rPr>
            </a:br>
            <a:r>
              <a:rPr lang="kk-KZ" sz="5400" dirty="0">
                <a:solidFill>
                  <a:schemeClr val="bg1"/>
                </a:solidFill>
              </a:rPr>
              <a:t>новый шаг в изучении  языка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765BB9-70B1-4123-9912-62703C0BFB9D}"/>
              </a:ext>
            </a:extLst>
          </p:cNvPr>
          <p:cNvSpPr/>
          <p:nvPr/>
        </p:nvSpPr>
        <p:spPr>
          <a:xfrm>
            <a:off x="1290221" y="696365"/>
            <a:ext cx="89723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A2842"/>
                </a:solidFill>
              </a:rPr>
              <a:t>Метод стикеров дает отличные результаты и предоставляет доступную каждому человеку возможность расширить словарный запас. Причем быстро. </a:t>
            </a:r>
          </a:p>
          <a:p>
            <a:pPr fontAlgn="base"/>
            <a:endParaRPr lang="ru-RU" sz="2400" dirty="0">
              <a:solidFill>
                <a:srgbClr val="0A2842"/>
              </a:solidFill>
            </a:endParaRPr>
          </a:p>
          <a:p>
            <a:pPr fontAlgn="base"/>
            <a:r>
              <a:rPr lang="ru-RU" sz="2400" dirty="0">
                <a:solidFill>
                  <a:srgbClr val="0A2842"/>
                </a:solidFill>
              </a:rPr>
              <a:t>Чем чаще ваш взгляд падает на стикер, тем быстрее вы запомните название.</a:t>
            </a:r>
          </a:p>
          <a:p>
            <a:pPr fontAlgn="base"/>
            <a:r>
              <a:rPr lang="ru-RU" sz="2400" dirty="0">
                <a:solidFill>
                  <a:srgbClr val="0A2842"/>
                </a:solidFill>
              </a:rPr>
              <a:t>Поэтому чтобы быстро запомнить особенно трудно запоминаемые слова — положите вещь с этим названием на видном месте, куда вы чаще всего заглядываете</a:t>
            </a:r>
            <a:endParaRPr lang="ru-RU" sz="2400" b="0" i="0" dirty="0">
              <a:solidFill>
                <a:srgbClr val="0A284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88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A9367-51D0-4395-8ADC-7F73F85BE060}"/>
              </a:ext>
            </a:extLst>
          </p:cNvPr>
          <p:cNvSpPr txBox="1"/>
          <p:nvPr/>
        </p:nvSpPr>
        <p:spPr>
          <a:xfrm>
            <a:off x="5385785" y="3824861"/>
            <a:ext cx="572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«Знание языка и культуры другого народа делает человека равноправным с этим народом и каждый язык самобытен и бесценен».</a:t>
            </a:r>
          </a:p>
        </p:txBody>
      </p:sp>
      <p:pic>
        <p:nvPicPr>
          <p:cNvPr id="1026" name="Picture 2" descr="https://storage.yvision.kz/images/publication/covers/29/2907aabe18ab77f3dc6539a211378e06.jpg">
            <a:extLst>
              <a:ext uri="{FF2B5EF4-FFF2-40B4-BE49-F238E27FC236}">
                <a16:creationId xmlns:a16="http://schemas.microsoft.com/office/drawing/2014/main" id="{31C9B1F4-AA3C-43F1-9F5B-E1A64DBE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6" y="710213"/>
            <a:ext cx="3973895" cy="5313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9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F7519-69C6-4111-A538-1B7CF1BA0985}"/>
              </a:ext>
            </a:extLst>
          </p:cNvPr>
          <p:cNvSpPr txBox="1"/>
          <p:nvPr/>
        </p:nvSpPr>
        <p:spPr>
          <a:xfrm>
            <a:off x="1162974" y="910635"/>
            <a:ext cx="9614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Обучение детей и родителей разных национальностей языку представляет собой сложный процесс формирования новой системы языкового сознания. Доказано, если хочешь научить чему-то ребенка, не заставляй его - покажи пример и он скопирует твои привычки!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64913-ED9F-4FCC-8F04-D70B8A09EF00}"/>
              </a:ext>
            </a:extLst>
          </p:cNvPr>
          <p:cNvSpPr txBox="1"/>
          <p:nvPr/>
        </p:nvSpPr>
        <p:spPr>
          <a:xfrm>
            <a:off x="1260626" y="4008374"/>
            <a:ext cx="5255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Действенным и инновационном подходом для изучения языка с является «</a:t>
            </a:r>
            <a:r>
              <a:rPr lang="ru-RU" sz="2400" dirty="0" err="1">
                <a:solidFill>
                  <a:schemeClr val="bg1"/>
                </a:solidFill>
              </a:rPr>
              <a:t>стикеромания</a:t>
            </a:r>
            <a:r>
              <a:rPr lang="ru-RU" sz="2400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2050" name="Picture 2" descr="https://sovetok.com/_nw/62/75931913.jpg">
            <a:extLst>
              <a:ext uri="{FF2B5EF4-FFF2-40B4-BE49-F238E27FC236}">
                <a16:creationId xmlns:a16="http://schemas.microsoft.com/office/drawing/2014/main" id="{9A1517E1-348B-4FE7-BC20-F4D820FB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95" y="2716568"/>
            <a:ext cx="5106796" cy="3404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0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55C3EF-54EA-47DE-8A98-B8DE26E9DF39}"/>
              </a:ext>
            </a:extLst>
          </p:cNvPr>
          <p:cNvSpPr txBox="1"/>
          <p:nvPr/>
        </p:nvSpPr>
        <p:spPr>
          <a:xfrm>
            <a:off x="1260629" y="665827"/>
            <a:ext cx="9365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</a:rPr>
              <a:t>Метод использования стикеров – это возможность выучить новые слова, не выходя из дома. </a:t>
            </a:r>
          </a:p>
          <a:p>
            <a:endParaRPr lang="ru-RU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</a:rPr>
              <a:t>Зубрить слова просто так — скучно и неэффективно. </a:t>
            </a:r>
          </a:p>
          <a:p>
            <a:endParaRPr lang="ru-RU" sz="24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ea typeface="Calibri" panose="020F0502020204030204" pitchFamily="34" charset="0"/>
              </a:rPr>
              <a:t>Мозг намного лучше запоминает визуальные образы. Такие выводы исследователи сделали еще в 60-х годах: они провели эксперимент, который позволил им определить способность человека к зрительной памяти. 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catherineasquithgallery.com/uploads/posts/2021-03/1614574791_66-p-stikeri-na-belom-fone-76.png">
            <a:extLst>
              <a:ext uri="{FF2B5EF4-FFF2-40B4-BE49-F238E27FC236}">
                <a16:creationId xmlns:a16="http://schemas.microsoft.com/office/drawing/2014/main" id="{C2EE3F92-3C39-472C-9E63-F01852B3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6" y="4042545"/>
            <a:ext cx="3104595" cy="206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5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DF522B-05E8-4DDD-855C-18F79890BF86}"/>
              </a:ext>
            </a:extLst>
          </p:cNvPr>
          <p:cNvSpPr/>
          <p:nvPr/>
        </p:nvSpPr>
        <p:spPr>
          <a:xfrm>
            <a:off x="730929" y="462002"/>
            <a:ext cx="87415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Суть метода проста: вы наклеиваете стикеры со словами на предметы, которые они обозначают.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Метод задействует сразу несколько каналов восприятия: зрительный и тактильный.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 не просто видите предмет, но и можете его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пощупать. Если при этом еще и скажете слово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 стикера вслух(написанное на казахском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языке), подключится третий канал — слуховой.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Огромный плюс метода стикеров — регулярность.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Человек постоянно видит слова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казахском языке, запоминает их и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повторяет вместе с ребенком.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155949-C6A1-456B-8FD6-F28EBDFFF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3" t="33527" r="34830" b="8868"/>
          <a:stretch/>
        </p:blipFill>
        <p:spPr>
          <a:xfrm>
            <a:off x="8025413" y="2281564"/>
            <a:ext cx="3710866" cy="395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77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2A5087-12CC-4273-B13D-EB5E29C77317}"/>
              </a:ext>
            </a:extLst>
          </p:cNvPr>
          <p:cNvSpPr/>
          <p:nvPr/>
        </p:nvSpPr>
        <p:spPr>
          <a:xfrm>
            <a:off x="1201445" y="683983"/>
            <a:ext cx="91765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Будьте креативными.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</a:p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Продумывайте слова для каждого предмета, на который будете клеить стикеры. </a:t>
            </a:r>
          </a:p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С помощью одной только двери можно выучить уйму новых слов: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дерево/железо, замок, ручка, скважина, порог,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косяк, вход/выход.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9CED06-76AC-47D1-BBF7-60E4B9FC4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6" t="11004" r="34466" b="26472"/>
          <a:stretch/>
        </p:blipFill>
        <p:spPr>
          <a:xfrm>
            <a:off x="8238586" y="2982897"/>
            <a:ext cx="2636558" cy="348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B1A465-8D8C-4FF8-BC6F-C2112D0781E1}"/>
              </a:ext>
            </a:extLst>
          </p:cNvPr>
          <p:cNvSpPr/>
          <p:nvPr/>
        </p:nvSpPr>
        <p:spPr>
          <a:xfrm>
            <a:off x="1050524" y="675067"/>
            <a:ext cx="93807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Клейте стикеры на фотографии.</a:t>
            </a:r>
            <a:r>
              <a:rPr lang="ru-RU" sz="2400" dirty="0">
                <a:solidFill>
                  <a:srgbClr val="000000"/>
                </a:solidFill>
              </a:rPr>
              <a:t> 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Как быть, если вы хотите выучить слова на тему «одежда», но обвешивать стикерами содержимое шкафа неудобно?</a:t>
            </a:r>
          </a:p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Можно вырезать из журнала или распечатать фотографию с одеждой, которую чаще всего носите, обклеить ее стикерами и повесить на дверце своего гардероба. </a:t>
            </a:r>
          </a:p>
          <a:p>
            <a:endParaRPr lang="ru-RU" sz="2400" dirty="0">
              <a:solidFill>
                <a:srgbClr val="000000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Так же можно учить «городскую» лексику: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возьмите фотографию своего недавнего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путешествия и «промаркируйте» объекты,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которые вас на ней окружают: дома, кварталы,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знаки, деревья, тротуар или дорогу.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0E02FA-7852-4010-B93D-CF84768C9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6" t="18511" r="34248" b="32945"/>
          <a:stretch/>
        </p:blipFill>
        <p:spPr>
          <a:xfrm>
            <a:off x="8052045" y="3057992"/>
            <a:ext cx="3266983" cy="332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79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434130-A492-43B8-9C4B-3A84527B1EB2}"/>
              </a:ext>
            </a:extLst>
          </p:cNvPr>
          <p:cNvSpPr txBox="1"/>
          <p:nvPr/>
        </p:nvSpPr>
        <p:spPr>
          <a:xfrm>
            <a:off x="639191" y="284085"/>
            <a:ext cx="110882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Не ограничивайтесь только мебелью. 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Ваша квартира — это кладезь новой и полезной лексики, и столом с креслом дело ограничиваться не должно.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Промаркируйте в ванной все баночки, ящички,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шкафчики, предметы личной гигиены.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В письменном столе вы найдете уйму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канцелярских принадлежностей, к каждой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из которых можно прикрепить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наклейку с названием на казахском.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На кухне можете приклеить стикеры не только на столовые приборы, но и на специи, крупы, напитки и так далее. Это мы еще про холодильник не сказали: вот уж где фантазии можно развернуться!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879EE6-5E82-412A-ACB9-B0195C29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69" t="20454" r="34684" b="26083"/>
          <a:stretch/>
        </p:blipFill>
        <p:spPr>
          <a:xfrm>
            <a:off x="7519387" y="1389523"/>
            <a:ext cx="3773010" cy="366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83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7C0246-1E26-49CE-B7EE-061AB6E43D7B}"/>
              </a:ext>
            </a:extLst>
          </p:cNvPr>
          <p:cNvSpPr/>
          <p:nvPr/>
        </p:nvSpPr>
        <p:spPr>
          <a:xfrm>
            <a:off x="1118586" y="598750"/>
            <a:ext cx="8939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A2842"/>
                </a:solidFill>
              </a:rPr>
              <a:t>Способность свободно говорить на изучаемом языке напрямую связана с объемом словарного запаса, которым мы владеем. Чем больше словарный запас, тем богаче наша речь. Тем шире возможности по пониманию чужой речи и выше способность объяснить собеседнику то, чего мы от него хотим.</a:t>
            </a:r>
            <a:endParaRPr lang="ru-RU" sz="2400" dirty="0"/>
          </a:p>
        </p:txBody>
      </p:sp>
      <p:pic>
        <p:nvPicPr>
          <p:cNvPr id="3074" name="Picture 2" descr="https://oratoris.ru/wp-content/uploads/2019/06/2.jpg">
            <a:extLst>
              <a:ext uri="{FF2B5EF4-FFF2-40B4-BE49-F238E27FC236}">
                <a16:creationId xmlns:a16="http://schemas.microsoft.com/office/drawing/2014/main" id="{F0908F43-AE9A-4D6D-9BD0-42234702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08" y="2971800"/>
            <a:ext cx="3749336" cy="281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76535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71</TotalTime>
  <Words>603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Стикеромания  новый шаг в изучении  языка</dc:title>
  <dc:creator>AlexsandraA</dc:creator>
  <cp:lastModifiedBy>AlexsandraA</cp:lastModifiedBy>
  <cp:revision>8</cp:revision>
  <dcterms:created xsi:type="dcterms:W3CDTF">2022-08-19T03:42:40Z</dcterms:created>
  <dcterms:modified xsi:type="dcterms:W3CDTF">2022-08-19T06:17:50Z</dcterms:modified>
</cp:coreProperties>
</file>