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.11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биологии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 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 русский 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химии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час (казахский язык обучение)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класаа – 3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</TotalTime>
  <Words>458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14</cp:revision>
  <dcterms:created xsi:type="dcterms:W3CDTF">2022-08-09T17:41:12Z</dcterms:created>
  <dcterms:modified xsi:type="dcterms:W3CDTF">2022-11-25T08:37:09Z</dcterms:modified>
</cp:coreProperties>
</file>