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78" r:id="rId2"/>
    <p:sldId id="279" r:id="rId3"/>
    <p:sldId id="280" r:id="rId4"/>
    <p:sldId id="281" r:id="rId5"/>
    <p:sldId id="282" r:id="rId6"/>
    <p:sldId id="28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08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3389D-342C-4701-998F-FF85F4317196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D989-9D7C-4B15-AFA8-3560B5E559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D989-9D7C-4B15-AFA8-3560B5E5591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6E67-42EF-43DF-81DB-30548CBFFEE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896F-98A1-4333-96FC-595A5AFE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539552"/>
            <a:ext cx="6172200" cy="2680736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1\Desktop\Гендерное воспитание\105298758_large_5111852_d1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7129"/>
            <a:ext cx="6858000" cy="9411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539552"/>
            <a:ext cx="6172200" cy="2680736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1\Desktop\Гендерное воспитание\105298759_large_5111852_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539552"/>
            <a:ext cx="6172200" cy="2680736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1\Desktop\Гендерное воспитание\105298760_large_5111852_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0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539552"/>
            <a:ext cx="6172200" cy="2680736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\Desktop\Гендерное воспитание\105298761_large_5111852_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0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539552"/>
            <a:ext cx="6172200" cy="2680736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1\Desktop\Гендерное воспитание\105298762_large_5111852_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0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539552"/>
            <a:ext cx="6172200" cy="2680736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1\Desktop\Гендерное воспитание\105298763_large_5111852_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08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народные подвижные игры как средство формирования физических качеств дошкольников»</dc:title>
  <dc:creator>ADMIN</dc:creator>
  <cp:lastModifiedBy>Multimedia-2</cp:lastModifiedBy>
  <cp:revision>48</cp:revision>
  <dcterms:created xsi:type="dcterms:W3CDTF">2014-04-21T12:26:17Z</dcterms:created>
  <dcterms:modified xsi:type="dcterms:W3CDTF">2022-11-14T10:23:22Z</dcterms:modified>
</cp:coreProperties>
</file>