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81" r:id="rId4"/>
    <p:sldId id="277" r:id="rId5"/>
    <p:sldId id="278" r:id="rId6"/>
    <p:sldId id="279" r:id="rId7"/>
    <p:sldId id="276" r:id="rId8"/>
    <p:sldId id="271" r:id="rId9"/>
    <p:sldId id="280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5493A4-EE22-46A9-BB1F-E6D7924C0701}">
          <p14:sldIdLst>
            <p14:sldId id="268"/>
            <p14:sldId id="269"/>
            <p14:sldId id="281"/>
            <p14:sldId id="277"/>
            <p14:sldId id="278"/>
            <p14:sldId id="279"/>
            <p14:sldId id="276"/>
            <p14:sldId id="271"/>
            <p14:sldId id="280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66CC"/>
    <a:srgbClr val="FF505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V080005191_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069" y="747346"/>
            <a:ext cx="82983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аттестат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тәртібі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42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5210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на базе «НИШ»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т.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"Алтын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аттестатын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алуға үміткерлер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Қағидалардың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41-тармағының 2)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тармақшасында айқындалған оқу пәні бойынша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 жүзеге асыратын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"НЗМ" ДББҰ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филиалдарының базасында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(бұдан әрі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"НЗМ")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т. 11 (12)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 үшін қорытынды аттестаттау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нысандарда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бастамалары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Назарбаев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 жанынан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құрылатын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"Алтын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аттестатын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 үміткерлердің қазақ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 бойынша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 қарайды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125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«Орта,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білімнен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үлгеріміне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үлгілік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5191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-ҚР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2022.05.12 № 193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(49-тармақ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 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үлгідегі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 түрлері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оларды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 бекіту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 министрлігінде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ақпанда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10348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редакцияда-ҚР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07.06.2021 ж.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49т.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5-тен 9-ға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(10)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кезеңінде барлық пәндер бойынша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"5"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 және қорытынды бағалары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 9 (10)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бұйрықпен 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нысанға сәйкес негізгі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5284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аттестаттау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т.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 жалпы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бағдарламаларын меңгерген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(10)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 төрт емтихан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бірі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 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т. 9 (10)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 үшін қорытынды аттестаттау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тереңдетіп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эссе);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Математика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(Алгебра)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(физика, химия, биология,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география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геометрия,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француз /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информатика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т. 5-9 (10)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"5"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бағалары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9 (10)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39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бұйрықпен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аттестат» 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"Алтын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тәртібі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6793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құжаттар:</a:t>
            </a:r>
            <a:endParaRPr lang="ru-RU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 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«Орта,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және кәсіптік,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білімнен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 үшін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 үлгеріміне ағымдағы бақылауды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 және қорытынды аттестаттауды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 үлгілік қағидаларын бекіту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 министрлігінде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5191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редакцияда-ҚР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2022.05.12 № 193 (50, 52-тармақ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)бұйрығымен;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532 "Алтын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 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үлгідегі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 түрлері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оларды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 бекіту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 министрлігінде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ақпанда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10348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редакцияда-ҚР 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07.06.2021 ж.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7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 пен Алтын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аттестатын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шарттары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0872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т.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аттестатқа қосымшаға енгізілетін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пәндерден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"5"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болған және жылдық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қорытынды бағалары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"5"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болған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 (12)-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бітірушілеріне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39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бұйрықпен бекітілген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нысанға сәйкес жалпы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үздік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аттестат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№ 39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бұйрықпен бекітілген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нысан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36911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т.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532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бұдан әрі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№ 535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"Алтын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Ереженің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2-тармағында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 талаптарға сәйкес келетін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(12)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оқушысына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нормативтік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 актілерін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тізілімінде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10115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№ 39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бұйрықпен бекітілген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нысанға сәйкес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"Алтын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"Алтын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"/>
            <a:ext cx="8964488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ғылым министрінің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532 «Алтын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ережені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2-тармақтың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талаптарға сәйкес келген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"Алтын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белгісімен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марапатталады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Әділет министрлігінде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10115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r>
              <a:rPr lang="ru-RU" sz="1600" dirty="0" smtClean="0"/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бағдарламаларына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"Назарбаев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ұйымының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бағдарламаларына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деңгейлеріндегі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(11) - 11 (12)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сыныптардағы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тоқсандық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"5" деген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бағалары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бар;</a:t>
            </a:r>
          </a:p>
          <a:p>
            <a:pPr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үлгілі мінез-құлық көрсеткен және 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бағдарламаларына немесе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"Назарбаев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ұйымының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бағдарламаларына сәйкес оқу жоспарының барлық пәндері 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кезеңінде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берудің 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деңгейлерінде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"5" деген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жылдық және қорытынды бағалары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бар;</a:t>
            </a:r>
          </a:p>
          <a:p>
            <a:pPr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үлгілі мінез-құлық көрсеткен және 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бағдарламаларына немесе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"Назарбаев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ұйымының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бағдарламаларына сәйкес оқу жоспарының барлық пәндері 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кезеңінде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берудің 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деңгейлерінде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"5" деген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жылдық және қорытынды бағалары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бар;</a:t>
            </a:r>
          </a:p>
          <a:p>
            <a:pPr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   2)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қорытынды аттестаттаудан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және ғылым министрінің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наурыздағы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№ 125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бұйрығымен бекітілген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білімнің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 бағдарламаларын іске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ұйымдарындағы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үлгеріміне ағымдық бақылаудың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аралық және қорытынды аттестаттау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жүргізудің үлгі қағидаларының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  <a:hlinkClick r:id="rId2"/>
              </a:rPr>
              <a:t>41-тармағының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2)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тармақшасында айқындалған оқу пәні 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емтиханнан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Назарбаев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базасында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"5" деген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бағаға өткен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берудің қорытынды аттестаттауынан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өте жақсы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 деген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бағамен өткен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марапатталады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үздік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аттестат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алған білім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марапатталады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5486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аттестаттау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т.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бағдарламаларын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(12)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 қорытынды аттестаттауды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 тапсырады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бірі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 бойынша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 т.  11 (12)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 1)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алгебра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бастамаларынан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тарихынан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 4)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тілдерінде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әдебиетінен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әдебиетінен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 5)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 бойынша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пәннен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дүниежүзі тарихы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 негіздері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әдебиет, шетел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(ағылшын/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француз/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информатика)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5329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Экзаменационный материал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(10)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материалдарын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 схемасы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облыстардың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Нұр-Сұлтан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Шымкент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қалаларының 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басқармалары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басқармалары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орта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ұйымдарының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 республикалық мектептердің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(10)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 материалдарын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"Назарбаев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"НЗМ" ДББҰ)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дайындайды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Ұлттық тестілеу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орталығы (бұдан әрі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ҰТО) "НЗМ" ДББҰ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әзірлеген 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мазмұнының сапасына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тәуелсіз бағалау жүргізуді қамтамасыз етеді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ҰТО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материалдарының электрондық нұсқаларын қорғалған арналар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 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басқармаларына және республикалық білім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ұйымдарына жібереді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аттестаттаудың мазмұнын анықтайтын талаптар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күтілетін нәтижелер әр пән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 тілі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бөлінісінде ерекшелікпен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регламенттеледі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889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аттестата с отличием и Алтын белгi</dc:title>
  <dc:creator>Саша</dc:creator>
  <cp:lastModifiedBy>Пользователь Windows</cp:lastModifiedBy>
  <cp:revision>36</cp:revision>
  <cp:lastPrinted>2022-10-07T06:05:45Z</cp:lastPrinted>
  <dcterms:created xsi:type="dcterms:W3CDTF">2022-10-06T15:39:16Z</dcterms:created>
  <dcterms:modified xsi:type="dcterms:W3CDTF">2022-10-13T03:18:38Z</dcterms:modified>
</cp:coreProperties>
</file>