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81" r:id="rId4"/>
    <p:sldId id="277" r:id="rId5"/>
    <p:sldId id="278" r:id="rId6"/>
    <p:sldId id="279" r:id="rId7"/>
    <p:sldId id="276" r:id="rId8"/>
    <p:sldId id="271" r:id="rId9"/>
    <p:sldId id="280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5493A4-EE22-46A9-BB1F-E6D7924C0701}">
          <p14:sldIdLst>
            <p14:sldId id="268"/>
            <p14:sldId id="269"/>
            <p14:sldId id="281"/>
            <p14:sldId id="277"/>
            <p14:sldId id="278"/>
            <p14:sldId id="279"/>
            <p14:sldId id="276"/>
            <p14:sldId id="271"/>
            <p14:sldId id="280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3366CC"/>
    <a:srgbClr val="FF505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kaz/docs/V080005191_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069" y="747346"/>
            <a:ext cx="82983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үздік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аттестат </a:t>
            </a:r>
            <a:endParaRPr lang="ru-RU" sz="4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тәртібі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9428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52102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 на базе «НИШ»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052736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45 т. </a:t>
            </a:r>
            <a:r>
              <a:rPr lang="ru-RU" sz="20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20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"Алтын </a:t>
            </a:r>
            <a:r>
              <a:rPr lang="ru-RU" sz="20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0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аттестатын</a:t>
            </a:r>
            <a:r>
              <a:rPr lang="ru-RU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алуға үміткерлер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осы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Қағидалардың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41-тармағының 2)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тармақшасында айқындалған оқу пәні бойынша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қызметін жүзеге асыратын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"НЗМ" ДББҰ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филиалдарының базасында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(бұдан әрі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"НЗМ")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 т. 11 (12)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 үшін қорытынды аттестаттау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нысандарда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бастамалары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Назарбаев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Зияткерлік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базасында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 жанынан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құрылатын 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"Алтын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аттестатын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 үміткерлердің қазақ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 бойынша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жұмыстарын қарайды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8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76672"/>
            <a:ext cx="8784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Нормативтік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наурыздағы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125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«Орта,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кәсіптік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орта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білімнен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үлгеріміне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аттестаттауды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жүргізудің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үлгілік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Әділет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министрлігінде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5191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редакцияда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-ҚР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2022.05.12 № 193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(49-тармақ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ғылым министрінің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 бекітілген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үлгідегі 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құжаттардың түрлері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оларды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 бекіту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Әділет министрлігінде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2015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ақпанда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10348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редакцияда-ҚР 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ғылым министрінің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07.06.2021 ж.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49т.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5-тен 9-ға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дейінгі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(10)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кезеңінде барлық пәндер бойынша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"5"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жылдық және қорытынды бағалары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 9 (10)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оқушыларына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39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бұйрықпен бекітілген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нысанға сәйкес негізгі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аттестат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1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6632"/>
            <a:ext cx="5284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 аттестаттау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 т.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 жалпы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бағдарламаларын меңгерген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(10)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 төрт емтихан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 бірі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 бойынша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 т. 9 (10)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 үшін қорытынды аттестаттау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мынадай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нысандарда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жүргізіледі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нысанында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 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тереңдетіп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оқытатын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мақала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эссе);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Математика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(Алгебра)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3)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оқытатын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оқытатын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4)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жазбаша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(физика, химия, биология,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география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геометрия,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дүниежүзілік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шет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ағылшын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француз /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неміс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информатика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 т. 5-9 (10)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аралығындағы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кезеңінде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"5"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бағалары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 9 (10)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оқушыларына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39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бұйрықпен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нысанға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үздік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аттестат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8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63284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Үздік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аттестат» 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"Алтын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аттестат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тәртібі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6793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5"/>
            <a:ext cx="777686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Нормативтік</a:t>
            </a:r>
            <a:r>
              <a:rPr lang="ru-RU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құжаттар:</a:t>
            </a:r>
            <a:endParaRPr lang="ru-RU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ғылым министрінің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наурыздағы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125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 бекітілген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«Орта,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 және кәсіптік,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білімнен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 үшін 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 үлгеріміне ағымдағы бақылауды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аралық және қорытынды аттестаттауды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жүргізудің үлгілік қағидаларын бекіту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Әділет министрлігінде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сәуірде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5191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редакцияда-ҚР 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ғылым министрінің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2022.05.12 № 193 (50, 52-тармақ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)бұйрығымен;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ғылым министрінің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желтоқсандағы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532 "Алтын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Tx/>
              <a:buChar char="-"/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ғылым министрінің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 бекітілген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үлгідегі 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құжаттардың түрлері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нысандарын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оларды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қағидаларын бекіту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Әділет министрлігінде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2015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ақпанда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10348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редакцияда-ҚР 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ғылым министрінің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07.06.2021 ж.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0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7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Үздік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аттестат пен Алтын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белгі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аттестатын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шарттары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908721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т.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аттестатқа қосымшаға енгізілетін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пәндерден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"5"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болған және жылдық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қорытынды бағалары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"5"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болған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11 (12)-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бітірушілеріне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№ 39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бұйрықпен бекітілген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нысанға сәйкес жалпы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үздік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аттестат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беріледі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№ 39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бұйрықпен бекітілген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нысан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636911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 т.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ғылым министрінің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желтоқсандағы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532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бұдан әрі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№ 535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бұйрық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"Алтын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Ереженің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2-тармағында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көрсетілген талаптарға сәйкес келетін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(12)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оқушысына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Республикасының нормативтік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құқықтық актілерін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тізілімінде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 10115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№ 39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бұйрықпен бекітілген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нысанға сәйкес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"Алтын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аттестат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"Алтын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90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"/>
            <a:ext cx="8964488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ғылым министрінің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2014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желтоқсандағы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532 «Алтын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ережені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бекіту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2-тармақтың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талаптарға сәйкес келген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"Алтын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белгісімен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марапатталады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Республикасының Әділет министрлігінде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2015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10115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тіркелді</a:t>
            </a:r>
            <a:r>
              <a:rPr lang="ru-RU" sz="1600" dirty="0" smtClean="0"/>
              <a:t> 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    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1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бағдарламаларына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"Назарбаев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Зияткерлік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мектептері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дербес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ұйымының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бағдарламаларына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берудің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деңгейлеріндегі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(11) - 11 (12)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сыныптардағы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кезеңінде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пәндер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тоқсандық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жылдық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"5" деген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бағалары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бар;</a:t>
            </a:r>
          </a:p>
          <a:p>
            <a:pPr algn="just" fontAlgn="base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үлгілі мінез-құлық көрсеткен және негізгі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және жалпы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беруді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 бағдарламаларына немесе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"Назарбаев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Зияткерлік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мектептері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дербес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ұйымының 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 бағдарламаларына сәйкес оқу жоспарының барлық пәндері бойынша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 кезеңінде 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берудің негізгі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және жалпы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деңгейлерінде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"5" деген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жылдық және қорытынды бағалары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бар;</a:t>
            </a:r>
          </a:p>
          <a:p>
            <a:pPr algn="just" fontAlgn="base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үлгілі мінез-құлық көрсеткен және негізгі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және жалпы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беруді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 бағдарламаларына немесе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"Назарбаев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Зияткерлік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мектептері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дербес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ұйымының 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 бағдарламаларына сәйкес оқу жоспарының барлық пәндері бойынша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 кезеңінде 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берудің негізгі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және жалпы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орта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деңгейлерінде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"5" деген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жылдық және қорытынды бағалары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бар;</a:t>
            </a:r>
          </a:p>
          <a:p>
            <a:pPr algn="just" fontAlgn="base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     2)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қорытынды аттестаттаудан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оның ішінде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Қазақстан Республикасы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және ғылым министрінің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2008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жылғы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наурыздағы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№ 125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бұйрығымен бекітілген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білімнің 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оқу бағдарламаларын іске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асыратын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ұйымдарындағы 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алушылардың үлгеріміне ағымдық бақылаудың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аралық және қорытынды аттестаттау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жүргізудің үлгі қағидаларының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  <a:hlinkClick r:id="rId2"/>
              </a:rPr>
              <a:t>41-тармағының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2)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тармақшасында айқындалған оқу пәні бойынша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емтиханнан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Назарбаев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Зияткерлік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базасында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"5" деген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бағаға өткен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fontAlgn="base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берудің қорытынды аттестаттауынан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өте жақсы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" деген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бағамен өткен 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марапатталады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     3)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үздік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аттестат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алған білім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марапатталады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0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54869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 аттестаттау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08720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т.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берудің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бағдарламаларын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меңгерген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(12)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 қорытынды аттестаттауды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түрінде тапсырады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 бірі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 бойынша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41 т.  11 (12)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алушыларын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мынадай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нысандарда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өткізіледі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base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 1)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fontAlgn="base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2) алгебра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бастамаларынан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fontAlgn="base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 3)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Қазақстан тарихынан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ауызша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fontAlgn="base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 4)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өзбек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ұйғыр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тәжік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тілдерінде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әдебиетінен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тілінде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оқытатын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мектептерде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әдебиетінен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fontAlgn="base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     5)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таңдау бойынша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пәннен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(физика, химия, биология, география, геометрия,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дүниежүзі тарихы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құқық негіздері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әдебиет, шетел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(ағылшын/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француз/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неміс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информатика)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жазбаша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4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260648"/>
            <a:ext cx="5329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Экзаменационный материал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08720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44.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(10)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 емтихан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материалдарын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балдарды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қою схемасы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облыстардың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Нұр-Сұлтан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Шымкент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қалаларының 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басқармалары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бұдан әрі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басқармалары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орта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ұйымдарының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(12)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сондай-ақ республикалық мектептердің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 (10)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 (12)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сыныптар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алушылары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үшін емтихан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жұмыстарының материалдарын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"Назарбаев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Зияткерлік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мектептері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дербес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ұйымы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бұдан әрі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"НЗМ" ДББҰ)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дайындайды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Ұлттық тестілеу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орталығы (бұдан әрі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ҰТО) "НЗМ" ДББҰ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әзірлеген емтихан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материалдары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мазмұнының сапасына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тәуелсіз бағалау жүргізуді қамтамасыз етеді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ҰТО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материалдарының электрондық нұсқаларын қорғалған арналар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арқылы 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басқармаларына және республикалық білім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ұйымдарына жібереді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аттестаттаудың мазмұнын анықтайтын талаптар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күтілетін нәтижелер әр пән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оқыту тілі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бөлінісінде ерекшелікпен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регламенттеледі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39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889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получения аттестата с отличием и Алтын белгi</dc:title>
  <dc:creator>Саша</dc:creator>
  <cp:lastModifiedBy>Пользователь Windows</cp:lastModifiedBy>
  <cp:revision>36</cp:revision>
  <cp:lastPrinted>2022-10-07T06:05:45Z</cp:lastPrinted>
  <dcterms:created xsi:type="dcterms:W3CDTF">2022-10-06T15:39:16Z</dcterms:created>
  <dcterms:modified xsi:type="dcterms:W3CDTF">2022-10-13T03:18:38Z</dcterms:modified>
</cp:coreProperties>
</file>