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9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3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6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1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5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3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4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2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B460980-4D6A-4C34-99C4-C6DD1B84145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0C6042-4013-4933-BCEE-54DF43AB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61" t="13509" r="43029" b="10054"/>
          <a:stretch/>
        </p:blipFill>
        <p:spPr>
          <a:xfrm>
            <a:off x="269963" y="265610"/>
            <a:ext cx="4232368" cy="4942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224" t="13260" r="43217" b="8525"/>
          <a:stretch/>
        </p:blipFill>
        <p:spPr>
          <a:xfrm>
            <a:off x="7445829" y="1914483"/>
            <a:ext cx="4460056" cy="47214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06492" y="456835"/>
            <a:ext cx="4599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31.10.2022г. прошли профессиональные пробы в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Темиртауском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индустриально-технологическом колледже. Мероприятие посетили учащиеся 9-х 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859485">
            <a:off x="4430427" y="2803439"/>
            <a:ext cx="323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63" y="5379609"/>
            <a:ext cx="4381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31.10.2022 ж.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индустриалды-технологиялық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сынамалар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6668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11</TotalTime>
  <Words>32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Corbel</vt:lpstr>
      <vt:lpstr>Times New Roman</vt:lpstr>
      <vt:lpstr>Базис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2022-11-09T05:07:24Z</dcterms:created>
  <dcterms:modified xsi:type="dcterms:W3CDTF">2022-11-09T05:18:49Z</dcterms:modified>
</cp:coreProperties>
</file>