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aiseitova22@mail.r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baiseitova22@mail.ru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5256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101401 Карагандинская область</a:t>
            </a: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ород Темиртау улица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Колхозная – строение 10А, 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Телефон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: (87213447552) 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. адрес: </a:t>
            </a:r>
            <a:r>
              <a:rPr lang="en-US" sz="1400" dirty="0">
                <a:latin typeface="Times New Roman" pitchFamily="18" charset="0"/>
                <a:cs typeface="Times New Roman" pitchFamily="18" charset="0"/>
                <a:hlinkClick r:id="rId2"/>
              </a:rPr>
              <a:t>baiseitova22@mail.ru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693" y="1658973"/>
            <a:ext cx="90730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Коммунальное государственное учереждение </a:t>
            </a:r>
          </a:p>
          <a:p>
            <a:pPr algn="ctr"/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«Общеобразовательная школа №3» отдела образования города Темиртау управления образования Карагандинской области </a:t>
            </a:r>
          </a:p>
          <a:p>
            <a:pPr algn="ctr"/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04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.11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17.11.2022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г. </a:t>
            </a:r>
          </a:p>
          <a:p>
            <a:pPr algn="ctr"/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бъявляет конкурс на вакантные должности для педагогических работников </a:t>
            </a:r>
            <a:endParaRPr lang="ru-RU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12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28012019_rab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2" r="5501"/>
          <a:stretch/>
        </p:blipFill>
        <p:spPr bwMode="auto">
          <a:xfrm>
            <a:off x="87086" y="1839822"/>
            <a:ext cx="2647865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55776" y="404664"/>
            <a:ext cx="6696744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Внимание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конкурс вакансий! </a:t>
            </a:r>
          </a:p>
          <a:p>
            <a:pPr algn="ctr"/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КГУ «Общеобразовательная школа №3» отдела образования города Темиртау управления образования Карагандинской области, находящееся по адресу: город Темиртау, ул. Колхозная – строение 10А, телефон: (87213447552) эл.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дрес: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baiseitova22@mail.ru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объявляет конкурс на вакантные места (1 ставка соответствует 16 часам) </a:t>
            </a:r>
          </a:p>
          <a:p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математики – 5 часов ( русский язык обучения)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информатики –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часов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( русский язык обучения)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географии – 12 часов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( русский язык обучения)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английского языка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12 часов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(русский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язык обучения) 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естестовознании – 3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часа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(русский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язык обучения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казахского языка и литературы – 11 часов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художественного труда – больше ставки (смешанное язык обучения)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Главный бухгалтер – 1 ставка</a:t>
            </a:r>
            <a:endParaRPr lang="kk-K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97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Должностные обязанности учителя – предметника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692696"/>
            <a:ext cx="871296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осуществляет обучение и воспитание обучающихся с учетом специфики преподаваемого предмета, в соответствии с государственным общеобязательным стандартом образования;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способствует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формированию общей культуры личности обучающегося и воспитанника и его социализации, выявляет и содействует развитию индивидуальных способностей обучающихся;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воспитывает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обучающемся уважительное отношение к педагогу, учит соблюдать деловой стиль отношения и речевой этикет путем вежливого обращения по имени и отчеству педагога или прямого обращения "учитель/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";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использует новые подходы, эффективные формы, методы и средства обучения с учетом индивидуальных потребностей обучающихся;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составляет краткосрочные и среднесрочные (календарно-тематические) планы по предметам, задания для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раздел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четверть;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проводит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анализ по итогам проведения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раздел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четверть с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комментариями;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заполняет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журналы (бумажные или электронные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обеспечивает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достижение	личностных,	системно-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деятельностных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предметных результатов обучающимися и воспитанниками не ниже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уровня,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предусмотренного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государственным общеобязательным стандартом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разработке и выполнении учебных программ, в том числе программ для обучающихся с особыми образовательными потребностями, обеспечивает реализацию их в полном объеме в соответствии с учебным планом и графиком учебного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процесса;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изучает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индивидуальные способности, интересы и склонности обучающихся, воспитанников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93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3832" y="332656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создает условия для инклюзивного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адаптирует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учебные программы с учетом индивидуальной потребности обучающегося с особыми образовательными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потребностями;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специальных образовательных организациях осуществляет работу по обучению и воспитанию обучающихся, воспитанников, направленную на максимальное преодоление отклонений в развитии с учетом специфики преподаваемого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предмета;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организовывает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занятия в дистанционном режиме с использованием интерактивных учебных материалов и цифровых образовательных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ресурсов;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заседаниях методических объединений, ассоциации учителей, методических, педагогических советов, сетевых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сообществ;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педагогических консилиумах для родителей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консультирует родителей;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повышает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профессиональную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компетентность;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соблюдает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правила безопасности и охраны труда, противопожарной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защиты;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беспечивает охрану жизни 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здоровья обучающихся в период образовательного процесса;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существляет сотрудничество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родителями или лицами, их заменяющими;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заполняет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документы, перечень которых утвержден уполномоченным органом в области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прививает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антикоррупционную культуру, принципы академической честности среди обучающихся и воспитанников.</a:t>
            </a:r>
          </a:p>
        </p:txBody>
      </p:sp>
    </p:spTree>
    <p:extLst>
      <p:ext uri="{BB962C8B-B14F-4D97-AF65-F5344CB8AC3E}">
        <p14:creationId xmlns:p14="http://schemas.microsoft.com/office/powerpoint/2010/main" val="3721366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Пользователь\Desktop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5" y="762000"/>
            <a:ext cx="8756650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6351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esktop\a7bed236-1d13-4aa5-8efc-8847e29dae1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63" b="24207"/>
          <a:stretch/>
        </p:blipFill>
        <p:spPr bwMode="auto">
          <a:xfrm>
            <a:off x="300304" y="1052736"/>
            <a:ext cx="8843696" cy="36457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94659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49</TotalTime>
  <Words>438</Words>
  <Application>Microsoft Office PowerPoint</Application>
  <PresentationFormat>Экран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Справедливость</vt:lpstr>
      <vt:lpstr>Презентация PowerPoint</vt:lpstr>
      <vt:lpstr>Презентация PowerPoint</vt:lpstr>
      <vt:lpstr>Должностные обязанности учителя – предметника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Назерке Рашидовна</dc:creator>
  <cp:lastModifiedBy>АХАТ</cp:lastModifiedBy>
  <cp:revision>13</cp:revision>
  <dcterms:created xsi:type="dcterms:W3CDTF">2022-08-09T17:41:12Z</dcterms:created>
  <dcterms:modified xsi:type="dcterms:W3CDTF">2022-11-02T16:49:22Z</dcterms:modified>
</cp:coreProperties>
</file>