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68" y="-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18.10.2022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18.10.2022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4" name="Picture 8" descr="Ранний возраст - «Ясли-сад №2 г. Дзержинска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1484784"/>
            <a:ext cx="6614937" cy="1472184"/>
          </a:xfrm>
        </p:spPr>
        <p:txBody>
          <a:bodyPr/>
          <a:lstStyle/>
          <a:p>
            <a:pPr algn="ctr"/>
            <a:r>
              <a:rPr lang="kk-K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“Учим   казахский </a:t>
            </a:r>
            <a:br>
              <a:rPr lang="kk-K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kk-K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вместе с детьми”</a:t>
            </a:r>
            <a:endParaRPr lang="ru-RU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35696" y="3284984"/>
            <a:ext cx="5616624" cy="792088"/>
          </a:xfrm>
        </p:spPr>
        <p:txBody>
          <a:bodyPr/>
          <a:lstStyle/>
          <a:p>
            <a:pPr algn="ctr"/>
            <a:r>
              <a:rPr lang="ru-RU" sz="2400" b="1" dirty="0" smtClean="0"/>
              <a:t>5 эффективных советов по изучению казахского языка с детьми</a:t>
            </a:r>
            <a:endParaRPr lang="ru-RU" sz="24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620688"/>
            <a:ext cx="7816912" cy="86409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1. Говорите с детьми на казахском языке, даже если у вас маленький словарный запас. 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03648" y="1772816"/>
            <a:ext cx="7498080" cy="1584176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Ребенок не будет вас осуждать и не будет смеяться над вашим возможным акцентом. А для вас это - практика.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Лучшее развивающее занятие — чтение книг детя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3068960"/>
            <a:ext cx="5112568" cy="34407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2. Увеличивайте свой словарный запас каждый день.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1621160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Чем богаче будет ваша речь, тем быстрее заговорит и ваш ребенок. Изучите или повторите числительные, цвета, различные прилагательные, названия частей тела человека, игрушек, одежды, животных.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11 мощных приемов расширения словарного запаса - yourspeech.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3212976"/>
            <a:ext cx="5040560" cy="33123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3. Читайте детям сказки на казахском языке с выражением и по ролям.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556792"/>
            <a:ext cx="5040560" cy="4968552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Детям очень нравится разглядывать картинки к сказкам, но когда мама читает историю с выражением, то ребенок сильнее втягивается 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процесс. Именно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сказках дети слышат непрерывный поток казахского языка. Если вы переживаете по поводу вашего произношения, то можете скачать в интернете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аудиосказки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Но сказки, прочтенные мамой, имеют почти волшебный эффект.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Әжемнің ертегілері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855487">
            <a:off x="6461258" y="1420406"/>
            <a:ext cx="1986427" cy="2592288"/>
          </a:xfrm>
          <a:prstGeom prst="rect">
            <a:avLst/>
          </a:prstGeom>
          <a:noFill/>
        </p:spPr>
      </p:pic>
      <p:pic>
        <p:nvPicPr>
          <p:cNvPr id="16388" name="Picture 4" descr="Батырлар туралы ертегілер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99592">
            <a:off x="6786459" y="3905481"/>
            <a:ext cx="1935475" cy="25709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88024" y="1700808"/>
            <a:ext cx="4185712" cy="4680520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Малыши особенно любят подвижные песни,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потешки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и, конечно, колыбельные.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Когда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они вырастут, то будут вспоминать мамину колыбельную именно на казахском языке. Это очень сильное воспоминание у человека.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4. Пойте с детьми песни на казахском языке.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2" name="AutoShape 2" descr="Картинки музыкальные ноты для оформления - 80 фото - картинки и рисунки:  скачать бесплатн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Картинки музыкальные ноты для оформления - 80 фото - картинки и рисунки:  скачать бесплатн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8" name="AutoShape 8" descr="Картинки музыкальные ноты для оформления - 80 фото - картинки и рисунки:  скачать бесплатн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70" name="AutoShape 10" descr="Ноты картинки для детей - 34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72" name="AutoShape 12" descr="Ноты картинки для детей - 34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74" name="AutoShape 14" descr="Ноты картинки для детей - 34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76" name="AutoShape 16" descr="Ноты картинки для детей - 34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78" name="AutoShape 18" descr="Картинки нотки - 80 фото - картинки и рисунки: скачать бесплатн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80" name="AutoShape 20" descr="Картинки нотки - 80 фото - картинки и рисунки: скачать бесплатн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82" name="AutoShape 22" descr="Картинки нотки - 80 фото - картинки и рисунки: скачать бесплатн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86" name="Picture 26" descr="Картинки для детей нотки (22 фото) 🔥 Прикольные картинки и юмор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772816"/>
            <a:ext cx="3744416" cy="43924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5. Не бойтесь искать ответы у других.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268760"/>
            <a:ext cx="4720568" cy="5077544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Наступает такой период, что словарного запаса явно не хватает для объяснения ребенку чего-либо. Не бойтесь спросить перевода или объяснения у других людей, в интернете и словаре. Нужно вести себя очень естественно. Не стоит относится к казахскому языку с излишним фанатизмом. Научитесь привлекать к разговору с ребенком других знающих людей". 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8" name="AutoShape 2" descr="Спросить – Бесплатные иконки: коммуникаци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0" name="AutoShape 4" descr="Спросить – Бесплатные иконки: коммуникаци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2" name="AutoShape 6" descr="Premium Vector | Little girl who knows an answ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4" name="AutoShape 8" descr="Premium Vector | Cute girl show confused expression with question mar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346" name="Picture 10" descr="Question Mark Response - Free image on Pixabay"/>
          <p:cNvPicPr>
            <a:picLocks noChangeAspect="1" noChangeArrowheads="1"/>
          </p:cNvPicPr>
          <p:nvPr/>
        </p:nvPicPr>
        <p:blipFill>
          <a:blip r:embed="rId2" cstate="print"/>
          <a:srcRect l="17201"/>
          <a:stretch>
            <a:fillRect/>
          </a:stretch>
        </p:blipFill>
        <p:spPr bwMode="auto">
          <a:xfrm>
            <a:off x="5796136" y="2276872"/>
            <a:ext cx="3119487" cy="37675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Проект 3. Читаем вместе лучшие книги — Сетевые проекты | Богородский  муниципальный округ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196752"/>
            <a:ext cx="7344816" cy="40324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49</TotalTime>
  <Words>275</Words>
  <Application>Microsoft Office PowerPoint</Application>
  <PresentationFormat>Экран (4:3)</PresentationFormat>
  <Paragraphs>12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Солнцестояние</vt:lpstr>
      <vt:lpstr>“Учим   казахский  вместе с детьми”</vt:lpstr>
      <vt:lpstr>1. Говорите с детьми на казахском языке, даже если у вас маленький словарный запас. </vt:lpstr>
      <vt:lpstr>2. Увеличивайте свой словарный запас каждый день.</vt:lpstr>
      <vt:lpstr>3. Читайте детям сказки на казахском языке с выражением и по ролям.</vt:lpstr>
      <vt:lpstr>4. Пойте с детьми песни на казахском языке. </vt:lpstr>
      <vt:lpstr>5. Не бойтесь искать ответы у других. 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Учим казахский вместе с детьми</dc:title>
  <dc:creator>Лаура</dc:creator>
  <cp:lastModifiedBy>Лаура</cp:lastModifiedBy>
  <cp:revision>6</cp:revision>
  <dcterms:created xsi:type="dcterms:W3CDTF">2022-10-18T08:56:49Z</dcterms:created>
  <dcterms:modified xsi:type="dcterms:W3CDTF">2022-10-18T09:56:12Z</dcterms:modified>
</cp:coreProperties>
</file>