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90FEE8-4390-4CEE-A2C2-6EF08DD29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87220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антикоррупционной</a:t>
            </a:r>
            <a:r>
              <a:rPr lang="ru-RU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среди школьников»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6ED85B-482B-40C3-B52A-1A5C4A46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6" t="21651" r="22438" b="15239"/>
          <a:stretch/>
        </p:blipFill>
        <p:spPr>
          <a:xfrm>
            <a:off x="0" y="-35092"/>
            <a:ext cx="9144000" cy="6893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146883-8721-405B-BBC0-9630C2C06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39" y="131587"/>
            <a:ext cx="2901477" cy="3266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97103F-31D9-4BFC-91D4-9CDC13D1634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59" b="42064"/>
          <a:stretch/>
        </p:blipFill>
        <p:spPr bwMode="auto">
          <a:xfrm>
            <a:off x="6156176" y="332656"/>
            <a:ext cx="2771775" cy="2061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A2C126-8FC3-4AC7-B5C2-053A138DE3F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87" b="42136"/>
          <a:stretch/>
        </p:blipFill>
        <p:spPr bwMode="auto">
          <a:xfrm>
            <a:off x="3203848" y="2636912"/>
            <a:ext cx="3024336" cy="2470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2AD21A-A779-4FBF-8044-3F7F130C358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15" b="42064"/>
          <a:stretch/>
        </p:blipFill>
        <p:spPr bwMode="auto">
          <a:xfrm>
            <a:off x="142824" y="4077072"/>
            <a:ext cx="3205040" cy="2411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D612968-6881-4025-848C-7FC9E70C028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87" b="42280"/>
          <a:stretch/>
        </p:blipFill>
        <p:spPr bwMode="auto">
          <a:xfrm>
            <a:off x="5941695" y="4471670"/>
            <a:ext cx="2705100" cy="2003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548680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видеороликов,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слоганов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«Без коррупции с детства», «Лучший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антикоррупционный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видеоролик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8" descr="https://ih1.redbubble.net/image.533954040.7039/st,small,507x507-pad,600x600,f8f8f8.u2.jpg"/>
          <p:cNvPicPr/>
          <p:nvPr/>
        </p:nvPicPr>
        <p:blipFill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5833" t="12833" r="6167" b="12333"/>
          <a:stretch>
            <a:fillRect/>
          </a:stretch>
        </p:blipFill>
        <p:spPr bwMode="auto">
          <a:xfrm rot="1297442">
            <a:off x="7393300" y="3031283"/>
            <a:ext cx="1173453" cy="10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240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6ED85B-482B-40C3-B52A-1A5C4A46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6" t="21651" r="22438" b="15239"/>
          <a:stretch/>
        </p:blipFill>
        <p:spPr>
          <a:xfrm>
            <a:off x="0" y="0"/>
            <a:ext cx="9144000" cy="68930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9D4AF0-A49F-49B6-B187-54E851BE56CC}"/>
              </a:ext>
            </a:extLst>
          </p:cNvPr>
          <p:cNvSpPr/>
          <p:nvPr/>
        </p:nvSpPr>
        <p:spPr>
          <a:xfrm>
            <a:off x="467544" y="1196752"/>
            <a:ext cx="5760640" cy="416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Справедливость — мать всех благодеяний. Понятия совесть и честь исходят от справедливости. Справедливый человек непременно задумается и спросит себя: «Почему я одобряю добрые дела других, а сам не спешу принять в них участие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				Абай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Кунанбаев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fs.znanio.ru/d5af0e/a5/7c/0a1fa74564cc3f443b271b89166b7872d5.jpg"/>
          <p:cNvPicPr/>
          <p:nvPr/>
        </p:nvPicPr>
        <p:blipFill>
          <a:blip r:embed="rId3" cstate="print"/>
          <a:srcRect l="34280" t="2740" r="35767" b="39117"/>
          <a:stretch>
            <a:fillRect/>
          </a:stretch>
        </p:blipFill>
        <p:spPr bwMode="auto">
          <a:xfrm>
            <a:off x="6228184" y="1268760"/>
            <a:ext cx="24283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505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6ED85B-482B-40C3-B52A-1A5C4A46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1" r="22438" b="15239"/>
          <a:stretch/>
        </p:blipFill>
        <p:spPr>
          <a:xfrm>
            <a:off x="0" y="0"/>
            <a:ext cx="9144000" cy="689309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B08379D-D19B-4FE7-8A42-0A1B1CF0B92A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842493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Коррупция- это явление международного масштаба, для борьбы с которым государства объединяют свои усилия.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Важной составляющей в формировании антикоррупционного мировоззрения молодёжи является использование потенциала воспитательной работы в школе.</a:t>
            </a:r>
          </a:p>
        </p:txBody>
      </p:sp>
      <p:sp>
        <p:nvSpPr>
          <p:cNvPr id="17410" name="AutoShape 2" descr="https://saratov.gov.ru/upload/iblock/e33/0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b0413.bilim-portal.kz/sites/b0413.bilim-portal.kz/galleries/b4f5f890-0922-86b6-95f3-bab20dc669a7/big/bea6cb33-02db-4eb2-ae21-02e36513dd72.jpeg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2447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467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DC5864-DCA7-4F5D-96E9-386B8A93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4" t="12508" b="42650"/>
          <a:stretch/>
        </p:blipFill>
        <p:spPr>
          <a:xfrm>
            <a:off x="-8260" y="0"/>
            <a:ext cx="9187522" cy="685800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B7E9089-0119-411F-A604-6EEFACD852B8}"/>
              </a:ext>
            </a:extLst>
          </p:cNvPr>
          <p:cNvSpPr txBox="1">
            <a:spLocks/>
          </p:cNvSpPr>
          <p:nvPr/>
        </p:nvSpPr>
        <p:spPr>
          <a:xfrm>
            <a:off x="445041" y="1052736"/>
            <a:ext cx="828092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 антикоррупционного воспитания: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ценностные установки и развивать способности, необходимые для формирования у молодых людей гражданской позиции относительно коррупции;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сопричастности и ответственности за все, что происходит в стране;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осознания необходимости соблюдать законы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49186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6ED85B-482B-40C3-B52A-1A5C4A46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6" t="21651" r="22438" b="15239"/>
          <a:stretch/>
        </p:blipFill>
        <p:spPr>
          <a:xfrm>
            <a:off x="0" y="-35092"/>
            <a:ext cx="9144000" cy="689309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E226A1A-9837-4990-B195-E6F1DD67645E}"/>
              </a:ext>
            </a:extLst>
          </p:cNvPr>
          <p:cNvSpPr txBox="1">
            <a:spLocks/>
          </p:cNvSpPr>
          <p:nvPr/>
        </p:nvSpPr>
        <p:spPr>
          <a:xfrm>
            <a:off x="624543" y="11981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В школе разработан Антикоррупционный стандарт, в соответствии </a:t>
            </a:r>
            <a:r>
              <a:rPr lang="ru-RU" dirty="0" smtClean="0"/>
              <a:t>с Методическими рекомендациями</a:t>
            </a:r>
            <a:r>
              <a:rPr lang="ru-RU" dirty="0"/>
              <a:t> по разработке антикоррупционных стандартов, утвержденными Агентством по делам государственной службы Республики Казахстан и противодействия коррупции.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8D9496D-7118-4692-99E8-CEA0DBB0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43" y="402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по формированию </a:t>
            </a:r>
            <a:r>
              <a:rPr lang="ru-RU" dirty="0" err="1"/>
              <a:t>антикоррупционного</a:t>
            </a:r>
            <a:r>
              <a:rPr lang="ru-RU" dirty="0"/>
              <a:t> сознания</a:t>
            </a: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xmlns="" id="{8F2E3ECC-EFBD-41A3-A4DA-63CA42E3DD0A}"/>
              </a:ext>
            </a:extLst>
          </p:cNvPr>
          <p:cNvSpPr/>
          <p:nvPr/>
        </p:nvSpPr>
        <p:spPr>
          <a:xfrm>
            <a:off x="251520" y="2738852"/>
            <a:ext cx="2448272" cy="3642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Работа с родителями</a:t>
            </a: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xmlns="" id="{3C2CC6F1-A274-46CC-8D4C-8E255A151852}"/>
              </a:ext>
            </a:extLst>
          </p:cNvPr>
          <p:cNvSpPr/>
          <p:nvPr/>
        </p:nvSpPr>
        <p:spPr>
          <a:xfrm>
            <a:off x="3131840" y="2733781"/>
            <a:ext cx="2448272" cy="3701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Работа с детьми</a:t>
            </a: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5E0DDAB0-8B16-4A31-ACCD-476E30E9D136}"/>
              </a:ext>
            </a:extLst>
          </p:cNvPr>
          <p:cNvSpPr/>
          <p:nvPr/>
        </p:nvSpPr>
        <p:spPr>
          <a:xfrm>
            <a:off x="6156176" y="2733780"/>
            <a:ext cx="2448272" cy="3647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Работа с педагогическим коллективом</a:t>
            </a:r>
          </a:p>
        </p:txBody>
      </p:sp>
    </p:spTree>
    <p:extLst>
      <p:ext uri="{BB962C8B-B14F-4D97-AF65-F5344CB8AC3E}">
        <p14:creationId xmlns:p14="http://schemas.microsoft.com/office/powerpoint/2010/main" xmlns="" val="327225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DC5864-DCA7-4F5D-96E9-386B8A93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4" t="12508" b="42650"/>
          <a:stretch/>
        </p:blipFill>
        <p:spPr>
          <a:xfrm>
            <a:off x="-8260" y="0"/>
            <a:ext cx="9187522" cy="685800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E47ED9E-D86C-490F-96FF-4577AE23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Добровольный школьный клуб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392C0FE-3AD1-456E-B2E9-10E35F66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159" r="15615"/>
          <a:stretch>
            <a:fillRect/>
          </a:stretch>
        </p:blipFill>
        <p:spPr bwMode="auto">
          <a:xfrm>
            <a:off x="0" y="2852936"/>
            <a:ext cx="2736304" cy="22579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206084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Задачи добровольного клуба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85293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культуры в школьной среде,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поощрение инициатив по укреплению нетерпимого отношения к коррупции,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организации мероприятий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антикоррупционного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95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6ED85B-482B-40C3-B52A-1A5C4A46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6" t="21651" r="22438" b="15239"/>
          <a:stretch/>
        </p:blipFill>
        <p:spPr>
          <a:xfrm>
            <a:off x="0" y="-35092"/>
            <a:ext cx="9144000" cy="68930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89A40D9-A05F-482B-A57A-2A36FB535108}"/>
              </a:ext>
            </a:extLst>
          </p:cNvPr>
          <p:cNvSpPr/>
          <p:nvPr/>
        </p:nvSpPr>
        <p:spPr>
          <a:xfrm>
            <a:off x="4644008" y="332656"/>
            <a:ext cx="4308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err="1">
                <a:ln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Дебатные</a:t>
            </a:r>
            <a:r>
              <a:rPr lang="ru-RU" sz="3600" b="1" dirty="0">
                <a:ln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турниры </a:t>
            </a:r>
            <a:endParaRPr lang="ru-RU" sz="36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31DD45-8CE2-4EF0-8095-08287513C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2936"/>
            <a:ext cx="3419872" cy="23812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EBF1467-987C-4253-AE1B-49FEE6C00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137743" cy="21325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F0E3A80-E1E8-4C19-BF3C-DA15B4D6A5E1}"/>
              </a:ext>
            </a:extLst>
          </p:cNvPr>
          <p:cNvPicPr/>
          <p:nvPr/>
        </p:nvPicPr>
        <p:blipFill rotWithShape="1">
          <a:blip r:embed="rId5" cstate="print"/>
          <a:srcRect l="17367" t="19747" r="44140" b="11249"/>
          <a:stretch/>
        </p:blipFill>
        <p:spPr bwMode="auto">
          <a:xfrm>
            <a:off x="4788024" y="1556792"/>
            <a:ext cx="4176464" cy="368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30D56B-393F-48A2-8466-E0132D70B0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293096"/>
            <a:ext cx="2668708" cy="23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85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DC5864-DCA7-4F5D-96E9-386B8A93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4" t="12508" b="42650"/>
          <a:stretch/>
        </p:blipFill>
        <p:spPr>
          <a:xfrm>
            <a:off x="-8260" y="0"/>
            <a:ext cx="9187522" cy="6858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74EF666-2FE6-4390-8CB2-AC94FC005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365104"/>
            <a:ext cx="2391695" cy="22162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CC65CE-410E-4EF9-B8ED-D815B4479426}"/>
              </a:ext>
            </a:extLst>
          </p:cNvPr>
          <p:cNvSpPr/>
          <p:nvPr/>
        </p:nvSpPr>
        <p:spPr>
          <a:xfrm>
            <a:off x="1187624" y="3326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F4E5A7-E397-46CD-8796-31FEDFD8E35C}"/>
              </a:ext>
            </a:extLst>
          </p:cNvPr>
          <p:cNvSpPr/>
          <p:nvPr/>
        </p:nvSpPr>
        <p:spPr>
          <a:xfrm>
            <a:off x="395536" y="3326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Единные часы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добропорядочности  </a:t>
            </a: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темы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«Добропорядочность – наследие великого Абая», «Толе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основоположник честности и справедливости»</a:t>
            </a:r>
            <a:endParaRPr lang="ru-RU" sz="2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EA15AA-B06A-4D80-A9F7-61442C849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3043015" cy="30345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0847C0-1E61-4133-822E-F8ED7E837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111"/>
          <a:stretch/>
        </p:blipFill>
        <p:spPr>
          <a:xfrm>
            <a:off x="6058558" y="4581128"/>
            <a:ext cx="3085442" cy="20313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4526E5-970A-446F-B18B-7704A7771E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25"/>
          <a:stretch/>
        </p:blipFill>
        <p:spPr>
          <a:xfrm>
            <a:off x="4644008" y="1484784"/>
            <a:ext cx="393531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41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6ED85B-482B-40C3-B52A-1A5C4A46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6" t="21651" r="22438" b="15239"/>
          <a:stretch/>
        </p:blipFill>
        <p:spPr>
          <a:xfrm>
            <a:off x="0" y="-35092"/>
            <a:ext cx="9144000" cy="68930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BBA53E-3E26-4E5D-877E-701DAC5BB951}"/>
              </a:ext>
            </a:extLst>
          </p:cNvPr>
          <p:cNvSpPr/>
          <p:nvPr/>
        </p:nvSpPr>
        <p:spPr>
          <a:xfrm>
            <a:off x="251520" y="260648"/>
            <a:ext cx="432048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Диалоговые площадки со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специалистами – юристами, экономистами, предпринимателями, общественными деятелями , направленные 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правовой культуры обучающихся.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F21812-4293-42BB-9035-627D3212F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2" t="30049" r="16643" b="33202"/>
          <a:stretch/>
        </p:blipFill>
        <p:spPr>
          <a:xfrm>
            <a:off x="3707904" y="3573016"/>
            <a:ext cx="1886708" cy="2611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297774-C265-4E95-910C-71FD90030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96952"/>
            <a:ext cx="3168352" cy="2376264"/>
          </a:xfrm>
          <a:prstGeom prst="rect">
            <a:avLst/>
          </a:prstGeom>
        </p:spPr>
      </p:pic>
      <p:pic>
        <p:nvPicPr>
          <p:cNvPr id="10" name="Рисунок 9" descr="C:\Users\12\Downloads\IMG_20220901_1131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2\Downloads\IMG-20221006-WA0074.jpg"/>
          <p:cNvPicPr/>
          <p:nvPr/>
        </p:nvPicPr>
        <p:blipFill>
          <a:blip r:embed="rId6" cstate="print"/>
          <a:srcRect r="2512"/>
          <a:stretch>
            <a:fillRect/>
          </a:stretch>
        </p:blipFill>
        <p:spPr bwMode="auto">
          <a:xfrm>
            <a:off x="4283968" y="260649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544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DC5864-DCA7-4F5D-96E9-386B8A93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4" t="12508" b="42650"/>
          <a:stretch/>
        </p:blipFill>
        <p:spPr>
          <a:xfrm>
            <a:off x="8762" y="-1"/>
            <a:ext cx="9187522" cy="68580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7D540D-0194-477B-A693-B83D867CF228}"/>
              </a:ext>
            </a:extLst>
          </p:cNvPr>
          <p:cNvSpPr/>
          <p:nvPr/>
        </p:nvSpPr>
        <p:spPr>
          <a:xfrm>
            <a:off x="4283968" y="332656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рисунков и плакатов «Скажем коррупции- нет», «Мир без коррупции», «Сделай правильный выбор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».,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слоганов ,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стенгазет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E6BFA0-3F58-4E62-920B-533EE63D5A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10" y="144478"/>
            <a:ext cx="230425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D8DDB1A-E536-4086-85E5-1815DF73F5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96" b="17880"/>
          <a:stretch>
            <a:fillRect/>
          </a:stretch>
        </p:blipFill>
        <p:spPr bwMode="auto">
          <a:xfrm>
            <a:off x="6618973" y="2152456"/>
            <a:ext cx="2275205" cy="3131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237A729-612C-4B27-880E-76F2BC656C2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8057" y="1988840"/>
            <a:ext cx="214559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AB524FA-4B86-465C-BAC4-C66D25CB5D4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90"/>
          <a:stretch/>
        </p:blipFill>
        <p:spPr bwMode="auto">
          <a:xfrm>
            <a:off x="201963" y="3718366"/>
            <a:ext cx="1661714" cy="259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740BDCA-566F-43D9-AA59-529872B6A7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69452"/>
            <a:ext cx="3438127" cy="189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3F1021-F3E5-42C4-8E3B-9FF2B0DD28B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257" y="2932776"/>
            <a:ext cx="2275205" cy="143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062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248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«Формирование антикоррупционной культуры среди школьников»</vt:lpstr>
      <vt:lpstr>Слайд 2</vt:lpstr>
      <vt:lpstr>Слайд 3</vt:lpstr>
      <vt:lpstr>Работа по формированию антикоррупционного сознания</vt:lpstr>
      <vt:lpstr> Добровольный школьный клуб «Адал Ұрпақ»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Антикоррупционной культуры среди школьников»</dc:title>
  <dc:creator>Приемная</dc:creator>
  <cp:lastModifiedBy>12</cp:lastModifiedBy>
  <cp:revision>53</cp:revision>
  <dcterms:created xsi:type="dcterms:W3CDTF">2022-10-04T06:15:59Z</dcterms:created>
  <dcterms:modified xsi:type="dcterms:W3CDTF">2022-10-06T10:10:12Z</dcterms:modified>
</cp:coreProperties>
</file>