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.10.2022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математики – 5 часов 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информатики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географии – 12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12часов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11 часов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больше ставки (смешанное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Главный бухгалтер – 1 ставка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62000"/>
            <a:ext cx="8756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300304" y="1052736"/>
            <a:ext cx="8843696" cy="3645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</TotalTime>
  <Words>437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АХАТ</cp:lastModifiedBy>
  <cp:revision>12</cp:revision>
  <dcterms:created xsi:type="dcterms:W3CDTF">2022-08-09T17:41:12Z</dcterms:created>
  <dcterms:modified xsi:type="dcterms:W3CDTF">2022-10-16T13:48:17Z</dcterms:modified>
</cp:coreProperties>
</file>