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317" r:id="rId2"/>
    <p:sldId id="319" r:id="rId3"/>
    <p:sldId id="320" r:id="rId4"/>
    <p:sldId id="321" r:id="rId5"/>
    <p:sldId id="322" r:id="rId6"/>
    <p:sldId id="323" r:id="rId7"/>
  </p:sldIdLst>
  <p:sldSz cx="9144000" cy="5143500" type="screen16x9"/>
  <p:notesSz cx="6797675" cy="9928225"/>
  <p:defaultTextStyle>
    <a:defPPr lvl="0">
      <a:defRPr lang="ru-RU"/>
    </a:defPPr>
    <a:lvl1pPr marL="0" lv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lvl="1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lvl="2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lvl="3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lvl="4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lvl="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lvl="6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lvl="7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lvl="8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407">
          <p15:clr>
            <a:srgbClr val="A4A3A4"/>
          </p15:clr>
        </p15:guide>
        <p15:guide id="2" orient="horz" pos="935">
          <p15:clr>
            <a:srgbClr val="A4A3A4"/>
          </p15:clr>
        </p15:guide>
        <p15:guide id="3" orient="horz" pos="701">
          <p15:clr>
            <a:srgbClr val="A4A3A4"/>
          </p15:clr>
        </p15:guide>
        <p15:guide id="4" pos="33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66FF"/>
    <a:srgbClr val="000099"/>
    <a:srgbClr val="CC6600"/>
    <a:srgbClr val="254375"/>
    <a:srgbClr val="E6F0FA"/>
    <a:srgbClr val="FF9900"/>
    <a:srgbClr val="345EA2"/>
    <a:srgbClr val="FF7E69"/>
    <a:srgbClr val="202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6343" autoAdjust="0"/>
  </p:normalViewPr>
  <p:slideViewPr>
    <p:cSldViewPr snapToGrid="0">
      <p:cViewPr varScale="1">
        <p:scale>
          <a:sx n="90" d="100"/>
          <a:sy n="90" d="100"/>
        </p:scale>
        <p:origin x="102" y="216"/>
      </p:cViewPr>
      <p:guideLst>
        <p:guide pos="4407"/>
        <p:guide orient="horz" pos="935"/>
        <p:guide orient="horz" pos="701"/>
        <p:guide pos="33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2945658" cy="498136"/>
          </a:xfrm>
          <a:prstGeom prst="rect">
            <a:avLst/>
          </a:prstGeom>
        </p:spPr>
        <p:txBody>
          <a:bodyPr vert="horz" lIns="90971" tIns="45487" rIns="90971" bIns="45487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3"/>
            <a:ext cx="2945658" cy="498136"/>
          </a:xfrm>
          <a:prstGeom prst="rect">
            <a:avLst/>
          </a:prstGeom>
        </p:spPr>
        <p:txBody>
          <a:bodyPr vert="horz" lIns="90971" tIns="45487" rIns="90971" bIns="45487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A79351CB-37E9-440A-88E3-8DE09A4163B1}" type="datetimeFigureOut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71" tIns="45487" rIns="90971" bIns="4548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0971" tIns="45487" rIns="90971" bIns="45487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430091"/>
            <a:ext cx="2945658" cy="498135"/>
          </a:xfrm>
          <a:prstGeom prst="rect">
            <a:avLst/>
          </a:prstGeom>
        </p:spPr>
        <p:txBody>
          <a:bodyPr vert="horz" lIns="90971" tIns="45487" rIns="90971" bIns="45487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1"/>
            <a:ext cx="2945658" cy="498135"/>
          </a:xfrm>
          <a:prstGeom prst="rect">
            <a:avLst/>
          </a:prstGeom>
        </p:spPr>
        <p:txBody>
          <a:bodyPr vert="horz" lIns="90971" tIns="45487" rIns="90971" bIns="45487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F1732A2B-0E36-4D94-BE9F-4F520D8A9F0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4810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3;p20"/>
          <p:cNvSpPr/>
          <p:nvPr userDrawn="1"/>
        </p:nvSpPr>
        <p:spPr>
          <a:xfrm>
            <a:off x="0" y="1"/>
            <a:ext cx="9144000" cy="594227"/>
          </a:xfrm>
          <a:prstGeom prst="roundRect">
            <a:avLst>
              <a:gd name="adj" fmla="val 0"/>
            </a:avLst>
          </a:prstGeom>
          <a:solidFill>
            <a:srgbClr val="25437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13454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1" i="0" u="none" strike="noStrike" cap="none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2CC-B295-4129-B710-5A7739F91D65}" type="datetime1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A76181-6A42-47EE-AF70-641C32397FBC}"/>
              </a:ext>
            </a:extLst>
          </p:cNvPr>
          <p:cNvSpPr/>
          <p:nvPr userDrawn="1"/>
        </p:nvSpPr>
        <p:spPr>
          <a:xfrm>
            <a:off x="0" y="1"/>
            <a:ext cx="1136654" cy="594227"/>
          </a:xfrm>
          <a:custGeom>
            <a:avLst/>
            <a:gdLst>
              <a:gd name="connsiteX0" fmla="*/ 13447 w 1445559"/>
              <a:gd name="connsiteY0" fmla="*/ 40341 h 826994"/>
              <a:gd name="connsiteX1" fmla="*/ 0 w 1445559"/>
              <a:gd name="connsiteY1" fmla="*/ 820270 h 826994"/>
              <a:gd name="connsiteX2" fmla="*/ 1062318 w 1445559"/>
              <a:gd name="connsiteY2" fmla="*/ 826994 h 826994"/>
              <a:gd name="connsiteX3" fmla="*/ 1445559 w 1445559"/>
              <a:gd name="connsiteY3" fmla="*/ 0 h 826994"/>
              <a:gd name="connsiteX4" fmla="*/ 13447 w 1445559"/>
              <a:gd name="connsiteY4" fmla="*/ 40341 h 826994"/>
              <a:gd name="connsiteX0" fmla="*/ 13447 w 1441630"/>
              <a:gd name="connsiteY0" fmla="*/ 217 h 786870"/>
              <a:gd name="connsiteX1" fmla="*/ 0 w 1441630"/>
              <a:gd name="connsiteY1" fmla="*/ 780146 h 786870"/>
              <a:gd name="connsiteX2" fmla="*/ 1062318 w 1441630"/>
              <a:gd name="connsiteY2" fmla="*/ 786870 h 786870"/>
              <a:gd name="connsiteX3" fmla="*/ 1441630 w 1441630"/>
              <a:gd name="connsiteY3" fmla="*/ 0 h 786870"/>
              <a:gd name="connsiteX4" fmla="*/ 13447 w 1441630"/>
              <a:gd name="connsiteY4" fmla="*/ 217 h 786870"/>
              <a:gd name="connsiteX0" fmla="*/ 0 w 1428183"/>
              <a:gd name="connsiteY0" fmla="*/ 217 h 786870"/>
              <a:gd name="connsiteX1" fmla="*/ 4142 w 1428183"/>
              <a:gd name="connsiteY1" fmla="*/ 783023 h 786870"/>
              <a:gd name="connsiteX2" fmla="*/ 1048871 w 1428183"/>
              <a:gd name="connsiteY2" fmla="*/ 786870 h 786870"/>
              <a:gd name="connsiteX3" fmla="*/ 1428183 w 1428183"/>
              <a:gd name="connsiteY3" fmla="*/ 0 h 786870"/>
              <a:gd name="connsiteX4" fmla="*/ 0 w 1428183"/>
              <a:gd name="connsiteY4" fmla="*/ 217 h 786870"/>
              <a:gd name="connsiteX0" fmla="*/ 0 w 1428183"/>
              <a:gd name="connsiteY0" fmla="*/ 217 h 786870"/>
              <a:gd name="connsiteX1" fmla="*/ 2360 w 1428183"/>
              <a:gd name="connsiteY1" fmla="*/ 783023 h 786870"/>
              <a:gd name="connsiteX2" fmla="*/ 1048871 w 1428183"/>
              <a:gd name="connsiteY2" fmla="*/ 786870 h 786870"/>
              <a:gd name="connsiteX3" fmla="*/ 1428183 w 1428183"/>
              <a:gd name="connsiteY3" fmla="*/ 0 h 786870"/>
              <a:gd name="connsiteX4" fmla="*/ 0 w 1428183"/>
              <a:gd name="connsiteY4" fmla="*/ 217 h 786870"/>
              <a:gd name="connsiteX0" fmla="*/ 0 w 1428183"/>
              <a:gd name="connsiteY0" fmla="*/ 217 h 791099"/>
              <a:gd name="connsiteX1" fmla="*/ 1469 w 1428183"/>
              <a:gd name="connsiteY1" fmla="*/ 791099 h 791099"/>
              <a:gd name="connsiteX2" fmla="*/ 1048871 w 1428183"/>
              <a:gd name="connsiteY2" fmla="*/ 786870 h 791099"/>
              <a:gd name="connsiteX3" fmla="*/ 1428183 w 1428183"/>
              <a:gd name="connsiteY3" fmla="*/ 0 h 791099"/>
              <a:gd name="connsiteX4" fmla="*/ 0 w 1428183"/>
              <a:gd name="connsiteY4" fmla="*/ 217 h 791099"/>
              <a:gd name="connsiteX0" fmla="*/ 0 w 1428183"/>
              <a:gd name="connsiteY0" fmla="*/ 217 h 791099"/>
              <a:gd name="connsiteX1" fmla="*/ 1469 w 1428183"/>
              <a:gd name="connsiteY1" fmla="*/ 791099 h 791099"/>
              <a:gd name="connsiteX2" fmla="*/ 1048871 w 1428183"/>
              <a:gd name="connsiteY2" fmla="*/ 786870 h 791099"/>
              <a:gd name="connsiteX3" fmla="*/ 1428183 w 1428183"/>
              <a:gd name="connsiteY3" fmla="*/ 0 h 791099"/>
              <a:gd name="connsiteX4" fmla="*/ 0 w 1428183"/>
              <a:gd name="connsiteY4" fmla="*/ 217 h 791099"/>
              <a:gd name="connsiteX0" fmla="*/ 0 w 1428183"/>
              <a:gd name="connsiteY0" fmla="*/ 217 h 791099"/>
              <a:gd name="connsiteX1" fmla="*/ 1469 w 1428183"/>
              <a:gd name="connsiteY1" fmla="*/ 791099 h 791099"/>
              <a:gd name="connsiteX2" fmla="*/ 1104759 w 1428183"/>
              <a:gd name="connsiteY2" fmla="*/ 786870 h 791099"/>
              <a:gd name="connsiteX3" fmla="*/ 1428183 w 1428183"/>
              <a:gd name="connsiteY3" fmla="*/ 0 h 791099"/>
              <a:gd name="connsiteX4" fmla="*/ 0 w 1428183"/>
              <a:gd name="connsiteY4" fmla="*/ 217 h 791099"/>
              <a:gd name="connsiteX0" fmla="*/ 0 w 1469581"/>
              <a:gd name="connsiteY0" fmla="*/ 2433 h 793315"/>
              <a:gd name="connsiteX1" fmla="*/ 1469 w 1469581"/>
              <a:gd name="connsiteY1" fmla="*/ 793315 h 793315"/>
              <a:gd name="connsiteX2" fmla="*/ 1104759 w 1469581"/>
              <a:gd name="connsiteY2" fmla="*/ 789086 h 793315"/>
              <a:gd name="connsiteX3" fmla="*/ 1469581 w 1469581"/>
              <a:gd name="connsiteY3" fmla="*/ 0 h 793315"/>
              <a:gd name="connsiteX4" fmla="*/ 0 w 1469581"/>
              <a:gd name="connsiteY4" fmla="*/ 2433 h 793315"/>
              <a:gd name="connsiteX0" fmla="*/ 0 w 1455091"/>
              <a:gd name="connsiteY0" fmla="*/ 2433 h 793315"/>
              <a:gd name="connsiteX1" fmla="*/ 1469 w 1455091"/>
              <a:gd name="connsiteY1" fmla="*/ 793315 h 793315"/>
              <a:gd name="connsiteX2" fmla="*/ 1104759 w 1455091"/>
              <a:gd name="connsiteY2" fmla="*/ 789086 h 793315"/>
              <a:gd name="connsiteX3" fmla="*/ 1455091 w 1455091"/>
              <a:gd name="connsiteY3" fmla="*/ 0 h 793315"/>
              <a:gd name="connsiteX4" fmla="*/ 0 w 1455091"/>
              <a:gd name="connsiteY4" fmla="*/ 2433 h 79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091" h="793315">
                <a:moveTo>
                  <a:pt x="0" y="2433"/>
                </a:moveTo>
                <a:cubicBezTo>
                  <a:pt x="1381" y="263368"/>
                  <a:pt x="88" y="532380"/>
                  <a:pt x="1469" y="793315"/>
                </a:cubicBezTo>
                <a:lnTo>
                  <a:pt x="1104759" y="789086"/>
                </a:lnTo>
                <a:lnTo>
                  <a:pt x="1455091" y="0"/>
                </a:lnTo>
                <a:lnTo>
                  <a:pt x="0" y="2433"/>
                </a:lnTo>
                <a:close/>
              </a:path>
            </a:pathLst>
          </a:custGeom>
          <a:solidFill>
            <a:srgbClr val="25437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EDU.KZ</a:t>
            </a: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13507E7F-BA85-4B7E-8E4D-DA994E72DD2E}"/>
              </a:ext>
            </a:extLst>
          </p:cNvPr>
          <p:cNvSpPr/>
          <p:nvPr userDrawn="1"/>
        </p:nvSpPr>
        <p:spPr>
          <a:xfrm flipH="1" flipV="1">
            <a:off x="8007346" y="3082"/>
            <a:ext cx="1136654" cy="591145"/>
          </a:xfrm>
          <a:custGeom>
            <a:avLst/>
            <a:gdLst>
              <a:gd name="connsiteX0" fmla="*/ 13447 w 1445559"/>
              <a:gd name="connsiteY0" fmla="*/ 40341 h 826994"/>
              <a:gd name="connsiteX1" fmla="*/ 0 w 1445559"/>
              <a:gd name="connsiteY1" fmla="*/ 820270 h 826994"/>
              <a:gd name="connsiteX2" fmla="*/ 1062318 w 1445559"/>
              <a:gd name="connsiteY2" fmla="*/ 826994 h 826994"/>
              <a:gd name="connsiteX3" fmla="*/ 1445559 w 1445559"/>
              <a:gd name="connsiteY3" fmla="*/ 0 h 826994"/>
              <a:gd name="connsiteX4" fmla="*/ 13447 w 1445559"/>
              <a:gd name="connsiteY4" fmla="*/ 40341 h 826994"/>
              <a:gd name="connsiteX0" fmla="*/ 13447 w 1441630"/>
              <a:gd name="connsiteY0" fmla="*/ 217 h 786870"/>
              <a:gd name="connsiteX1" fmla="*/ 0 w 1441630"/>
              <a:gd name="connsiteY1" fmla="*/ 780146 h 786870"/>
              <a:gd name="connsiteX2" fmla="*/ 1062318 w 1441630"/>
              <a:gd name="connsiteY2" fmla="*/ 786870 h 786870"/>
              <a:gd name="connsiteX3" fmla="*/ 1441630 w 1441630"/>
              <a:gd name="connsiteY3" fmla="*/ 0 h 786870"/>
              <a:gd name="connsiteX4" fmla="*/ 13447 w 1441630"/>
              <a:gd name="connsiteY4" fmla="*/ 217 h 786870"/>
              <a:gd name="connsiteX0" fmla="*/ 0 w 1428183"/>
              <a:gd name="connsiteY0" fmla="*/ 217 h 786870"/>
              <a:gd name="connsiteX1" fmla="*/ 4142 w 1428183"/>
              <a:gd name="connsiteY1" fmla="*/ 783023 h 786870"/>
              <a:gd name="connsiteX2" fmla="*/ 1048871 w 1428183"/>
              <a:gd name="connsiteY2" fmla="*/ 786870 h 786870"/>
              <a:gd name="connsiteX3" fmla="*/ 1428183 w 1428183"/>
              <a:gd name="connsiteY3" fmla="*/ 0 h 786870"/>
              <a:gd name="connsiteX4" fmla="*/ 0 w 1428183"/>
              <a:gd name="connsiteY4" fmla="*/ 217 h 786870"/>
              <a:gd name="connsiteX0" fmla="*/ 0 w 1428183"/>
              <a:gd name="connsiteY0" fmla="*/ 217 h 786870"/>
              <a:gd name="connsiteX1" fmla="*/ 2360 w 1428183"/>
              <a:gd name="connsiteY1" fmla="*/ 783023 h 786870"/>
              <a:gd name="connsiteX2" fmla="*/ 1048871 w 1428183"/>
              <a:gd name="connsiteY2" fmla="*/ 786870 h 786870"/>
              <a:gd name="connsiteX3" fmla="*/ 1428183 w 1428183"/>
              <a:gd name="connsiteY3" fmla="*/ 0 h 786870"/>
              <a:gd name="connsiteX4" fmla="*/ 0 w 1428183"/>
              <a:gd name="connsiteY4" fmla="*/ 217 h 786870"/>
              <a:gd name="connsiteX0" fmla="*/ 0 w 1428183"/>
              <a:gd name="connsiteY0" fmla="*/ 217 h 791099"/>
              <a:gd name="connsiteX1" fmla="*/ 1469 w 1428183"/>
              <a:gd name="connsiteY1" fmla="*/ 791099 h 791099"/>
              <a:gd name="connsiteX2" fmla="*/ 1048871 w 1428183"/>
              <a:gd name="connsiteY2" fmla="*/ 786870 h 791099"/>
              <a:gd name="connsiteX3" fmla="*/ 1428183 w 1428183"/>
              <a:gd name="connsiteY3" fmla="*/ 0 h 791099"/>
              <a:gd name="connsiteX4" fmla="*/ 0 w 1428183"/>
              <a:gd name="connsiteY4" fmla="*/ 217 h 791099"/>
              <a:gd name="connsiteX0" fmla="*/ 0 w 1428183"/>
              <a:gd name="connsiteY0" fmla="*/ 217 h 791099"/>
              <a:gd name="connsiteX1" fmla="*/ 1469 w 1428183"/>
              <a:gd name="connsiteY1" fmla="*/ 791099 h 791099"/>
              <a:gd name="connsiteX2" fmla="*/ 1048871 w 1428183"/>
              <a:gd name="connsiteY2" fmla="*/ 786870 h 791099"/>
              <a:gd name="connsiteX3" fmla="*/ 1428183 w 1428183"/>
              <a:gd name="connsiteY3" fmla="*/ 0 h 791099"/>
              <a:gd name="connsiteX4" fmla="*/ 0 w 1428183"/>
              <a:gd name="connsiteY4" fmla="*/ 217 h 791099"/>
              <a:gd name="connsiteX0" fmla="*/ 0 w 1428183"/>
              <a:gd name="connsiteY0" fmla="*/ 217 h 791099"/>
              <a:gd name="connsiteX1" fmla="*/ 1469 w 1428183"/>
              <a:gd name="connsiteY1" fmla="*/ 791099 h 791099"/>
              <a:gd name="connsiteX2" fmla="*/ 1104759 w 1428183"/>
              <a:gd name="connsiteY2" fmla="*/ 786870 h 791099"/>
              <a:gd name="connsiteX3" fmla="*/ 1428183 w 1428183"/>
              <a:gd name="connsiteY3" fmla="*/ 0 h 791099"/>
              <a:gd name="connsiteX4" fmla="*/ 0 w 1428183"/>
              <a:gd name="connsiteY4" fmla="*/ 217 h 791099"/>
              <a:gd name="connsiteX0" fmla="*/ 0 w 1469581"/>
              <a:gd name="connsiteY0" fmla="*/ 2433 h 793315"/>
              <a:gd name="connsiteX1" fmla="*/ 1469 w 1469581"/>
              <a:gd name="connsiteY1" fmla="*/ 793315 h 793315"/>
              <a:gd name="connsiteX2" fmla="*/ 1104759 w 1469581"/>
              <a:gd name="connsiteY2" fmla="*/ 789086 h 793315"/>
              <a:gd name="connsiteX3" fmla="*/ 1469581 w 1469581"/>
              <a:gd name="connsiteY3" fmla="*/ 0 h 793315"/>
              <a:gd name="connsiteX4" fmla="*/ 0 w 1469581"/>
              <a:gd name="connsiteY4" fmla="*/ 2433 h 793315"/>
              <a:gd name="connsiteX0" fmla="*/ 0 w 1455091"/>
              <a:gd name="connsiteY0" fmla="*/ 2433 h 793315"/>
              <a:gd name="connsiteX1" fmla="*/ 1469 w 1455091"/>
              <a:gd name="connsiteY1" fmla="*/ 793315 h 793315"/>
              <a:gd name="connsiteX2" fmla="*/ 1104759 w 1455091"/>
              <a:gd name="connsiteY2" fmla="*/ 789086 h 793315"/>
              <a:gd name="connsiteX3" fmla="*/ 1455091 w 1455091"/>
              <a:gd name="connsiteY3" fmla="*/ 0 h 793315"/>
              <a:gd name="connsiteX4" fmla="*/ 0 w 1455091"/>
              <a:gd name="connsiteY4" fmla="*/ 2433 h 79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5091" h="793315">
                <a:moveTo>
                  <a:pt x="0" y="2433"/>
                </a:moveTo>
                <a:cubicBezTo>
                  <a:pt x="1381" y="263368"/>
                  <a:pt x="88" y="532380"/>
                  <a:pt x="1469" y="793315"/>
                </a:cubicBezTo>
                <a:lnTo>
                  <a:pt x="1104759" y="789086"/>
                </a:lnTo>
                <a:lnTo>
                  <a:pt x="1455091" y="0"/>
                </a:lnTo>
                <a:lnTo>
                  <a:pt x="0" y="2433"/>
                </a:lnTo>
                <a:close/>
              </a:path>
            </a:pathLst>
          </a:custGeom>
          <a:solidFill>
            <a:srgbClr val="25437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i="0" u="none" strike="noStrike" cap="none" dirty="0">
              <a:solidFill>
                <a:schemeClr val="l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50D2F5D-68AD-4354-BF85-E706BEBB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8488" y="4039248"/>
            <a:ext cx="478030" cy="273844"/>
          </a:xfrm>
        </p:spPr>
        <p:txBody>
          <a:bodyPr/>
          <a:lstStyle>
            <a:lvl1pPr algn="ctr">
              <a:defRPr sz="1800" b="0" i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BBE424C-940E-4969-AD3E-702B31DD2D3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EC9BC5-A998-4C40-9B5A-3D11FF866B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523" y="112011"/>
            <a:ext cx="401097" cy="4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158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135" userDrawn="1">
          <p15:clr>
            <a:srgbClr val="FBAE40"/>
          </p15:clr>
        </p15:guide>
        <p15:guide id="2" pos="5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3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8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3E6A921D-89B1-4E3D-9858-775F135140A1}" type="datetime1">
              <a:rPr lang="ru-RU" smtClean="0"/>
              <a:pPr/>
              <a:t>27.09.2022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1BBE424C-940E-4969-AD3E-702B31DD2D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44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ransition spd="slow">
    <p:fade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468314" y="4245769"/>
            <a:ext cx="8135937" cy="0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8783" y="241986"/>
            <a:ext cx="8980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Қарағанды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басқармасы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Приозерск </a:t>
            </a:r>
            <a:r>
              <a:rPr lang="ru-RU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қаласы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бөлімінің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«№1 </a:t>
            </a:r>
            <a:r>
              <a:rPr lang="ru-RU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беретін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</a:t>
            </a:r>
            <a:r>
              <a:rPr lang="ru-RU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КММ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035" y="1038497"/>
            <a:ext cx="8869680" cy="138499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kk-K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defRPr/>
            </a:pPr>
            <a:r>
              <a:rPr lang="kk-KZ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асханасы</a:t>
            </a:r>
          </a:p>
          <a:p>
            <a:pPr algn="ctr">
              <a:defRPr/>
            </a:pPr>
            <a:endParaRPr lang="ru-RU" sz="18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571947"/>
            <a:ext cx="9144000" cy="33855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534863-6CC6-4417-B51E-A17EF3969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2475414"/>
            <a:ext cx="3291840" cy="1629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045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468314" y="4848167"/>
            <a:ext cx="8332786" cy="0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&amp;Dcy;&amp;icy;&amp;zcy;&amp;acy;&amp;jcy;&amp;ncy; &amp;icy;&amp;ncy;&amp;tcy;&amp;iecy;&amp;rcy;&amp;softcy;&amp;iecy;&amp;rcy;&amp;acy; &amp;shcy;&amp;kcy;&amp;ocy;&amp;lcy;&amp;softcy;&amp;ncy;&amp;ocy;&amp;jcy; &amp;scy;&amp;tcy;&amp;ocy;&amp;lcy;&amp;ocy;&amp;vcy;&amp;ocy;&amp;jcy; &amp;fcy;&amp;ocy;&amp;tcy;&amp;ocy; - &amp;Icy;&amp;ncy;&amp;tcy;&amp;iecy;&amp;rcy;&amp;ncy;&amp;iecy;&amp;tcy;-&amp;zhcy;&amp;ucy;&amp;rcy;&amp;ncy;&amp;acy;&amp;lcy; Inhomes"/>
          <p:cNvSpPr>
            <a:spLocks noChangeAspect="1" noChangeArrowheads="1"/>
          </p:cNvSpPr>
          <p:nvPr/>
        </p:nvSpPr>
        <p:spPr bwMode="auto">
          <a:xfrm>
            <a:off x="155575" y="-606028"/>
            <a:ext cx="2705100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&amp;Dcy;&amp;icy;&amp;zcy;&amp;acy;&amp;jcy;&amp;ncy; &amp;icy;&amp;ncy;&amp;tcy;&amp;iecy;&amp;rcy;&amp;softcy;&amp;iecy;&amp;rcy;&amp;acy; &amp;shcy;&amp;kcy;&amp;ocy;&amp;lcy;&amp;softcy;&amp;ncy;&amp;ocy;&amp;jcy; &amp;scy;&amp;tcy;&amp;ocy;&amp;lcy;&amp;ocy;&amp;vcy;&amp;ocy;&amp;jcy; &amp;fcy;&amp;ocy;&amp;tcy;&amp;ocy; - &amp;Icy;&amp;ncy;&amp;tcy;&amp;iecy;&amp;rcy;&amp;ncy;&amp;iecy;&amp;tcy;-&amp;zhcy;&amp;ucy;&amp;rcy;&amp;ncy;&amp;acy;&amp;lcy; Inhomes"/>
          <p:cNvSpPr>
            <a:spLocks noChangeAspect="1" noChangeArrowheads="1"/>
          </p:cNvSpPr>
          <p:nvPr/>
        </p:nvSpPr>
        <p:spPr bwMode="auto">
          <a:xfrm>
            <a:off x="307975" y="-491728"/>
            <a:ext cx="2705100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8822" y="1593681"/>
            <a:ext cx="47614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оқушылар саны </a:t>
            </a:r>
            <a:r>
              <a:rPr lang="kk-KZ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k-KZ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1029.</a:t>
            </a:r>
          </a:p>
          <a:p>
            <a:pPr algn="just"/>
            <a:r>
              <a:rPr lang="kk-KZ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Оның ішіндегі 1 - 4 бастауыш сынып оқушылары және 5 - 11 сыныптың  «Атаулы әлеуметтік көмек» алатын отбасы балалары, «Қамқорлыққа» алынған», «Әлеуметтік тұрмыс жағдайы төмен» отбасы балалары түгел ыстық тамақпен қамтамасыз етілуде. </a:t>
            </a:r>
            <a:endParaRPr lang="ru-RU" sz="2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550EEF-D0B2-426F-832C-54F55360F0C2}"/>
              </a:ext>
            </a:extLst>
          </p:cNvPr>
          <p:cNvSpPr/>
          <p:nvPr/>
        </p:nvSpPr>
        <p:spPr>
          <a:xfrm>
            <a:off x="0" y="-1"/>
            <a:ext cx="9144000" cy="940525"/>
          </a:xfrm>
          <a:prstGeom prst="rect">
            <a:avLst/>
          </a:prstGeom>
          <a:gradFill flip="none" rotWithShape="1">
            <a:gsLst>
              <a:gs pos="0">
                <a:srgbClr val="4A67DF"/>
              </a:gs>
              <a:gs pos="50000">
                <a:srgbClr val="2F3790"/>
              </a:gs>
              <a:gs pos="100000">
                <a:srgbClr val="22124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Қарағанды облысы білім басқармасының Приозерск қаласы білім бөлімінің                 «№1 жалпы білім беретін мектебі» КММ</a:t>
            </a:r>
            <a:endParaRPr lang="ru-RU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BD5694-BD2D-47B3-AEC4-149E1351D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166" y="1172935"/>
            <a:ext cx="2126747" cy="327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9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468314" y="4857690"/>
            <a:ext cx="8135937" cy="0"/>
          </a:xfrm>
          <a:prstGeom prst="line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8550EEF-D0B2-426F-832C-54F55360F0C2}"/>
              </a:ext>
            </a:extLst>
          </p:cNvPr>
          <p:cNvSpPr/>
          <p:nvPr/>
        </p:nvSpPr>
        <p:spPr>
          <a:xfrm>
            <a:off x="0" y="0"/>
            <a:ext cx="9144000" cy="483061"/>
          </a:xfrm>
          <a:prstGeom prst="rect">
            <a:avLst/>
          </a:prstGeom>
          <a:gradFill flip="none" rotWithShape="1">
            <a:gsLst>
              <a:gs pos="0">
                <a:srgbClr val="4A67DF"/>
              </a:gs>
              <a:gs pos="50000">
                <a:srgbClr val="2F3790"/>
              </a:gs>
              <a:gs pos="100000">
                <a:srgbClr val="22124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Тамақтану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кестесі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8F2570-B2AA-98CD-93A0-AFFE10617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6" y="620517"/>
            <a:ext cx="3681716" cy="42371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87D05E-D48A-8D97-6A66-C33E98686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861" y="534176"/>
            <a:ext cx="3307390" cy="440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7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735014" y="4819592"/>
            <a:ext cx="8135937" cy="0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Выгнутая вправо стрелка 11"/>
          <p:cNvSpPr/>
          <p:nvPr/>
        </p:nvSpPr>
        <p:spPr bwMode="auto">
          <a:xfrm>
            <a:off x="8124825" y="447675"/>
            <a:ext cx="914284" cy="491757"/>
          </a:xfrm>
          <a:prstGeom prst="curvedLeftArrow">
            <a:avLst>
              <a:gd name="adj1" fmla="val 25000"/>
              <a:gd name="adj2" fmla="val 48510"/>
              <a:gd name="adj3" fmla="val 25000"/>
            </a:avLst>
          </a:prstGeom>
          <a:solidFill>
            <a:schemeClr val="bg1">
              <a:lumMod val="40000"/>
              <a:lumOff val="60000"/>
            </a:schemeClr>
          </a:solidFill>
          <a:ln w="127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8550EEF-D0B2-426F-832C-54F55360F0C2}"/>
              </a:ext>
            </a:extLst>
          </p:cNvPr>
          <p:cNvSpPr/>
          <p:nvPr/>
        </p:nvSpPr>
        <p:spPr>
          <a:xfrm>
            <a:off x="0" y="0"/>
            <a:ext cx="9144000" cy="640078"/>
          </a:xfrm>
          <a:prstGeom prst="rect">
            <a:avLst/>
          </a:prstGeom>
          <a:gradFill flip="none" rotWithShape="1">
            <a:gsLst>
              <a:gs pos="0">
                <a:srgbClr val="4A67DF"/>
              </a:gs>
              <a:gs pos="50000">
                <a:srgbClr val="2F3790"/>
              </a:gs>
              <a:gs pos="100000">
                <a:srgbClr val="22124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Бракераждық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комиссия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148574-BA54-95B8-67C8-7EF6A7347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64" y="713489"/>
            <a:ext cx="2968322" cy="4075332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15F9B1E-7203-7893-1220-EB407E600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548592"/>
              </p:ext>
            </p:extLst>
          </p:nvPr>
        </p:nvGraphicFramePr>
        <p:xfrm>
          <a:off x="5148146" y="670849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75" imgH="8020050" progId="Acrobat.Document.DC">
                  <p:embed/>
                </p:oleObj>
              </mc:Choice>
              <mc:Fallback>
                <p:oleObj name="Acrobat Document" r:id="rId3" imgW="5667375" imgH="80200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48146" y="670849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002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318" y="614379"/>
            <a:ext cx="3306962" cy="4080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kk-KZ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Жекелеген санаттары бойынша оқушылардың тамақтануына бөлінген қаражатты тиімді қолданылуын бақылау;</a:t>
            </a:r>
            <a:endParaRPr lang="ru-RU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2. Асханаға әкелетін азық-түліктің мерзімін және дайын тағамдардың сапасын, сатуға тыйым салынған өнімдердің болмауын қадағалау;</a:t>
            </a:r>
            <a:endParaRPr lang="ru-RU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3. Мәзірдің бекітілген рационға сәйкестігін бақылау;</a:t>
            </a:r>
            <a:endParaRPr lang="ru-RU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4. Ас блогының санитарлық талаптарға сай, таза болуын қадағалау;</a:t>
            </a:r>
            <a:endParaRPr lang="ru-RU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5. Оқушылардың тамақтану уақытын ұйымдастыру;</a:t>
            </a:r>
            <a:endParaRPr lang="ru-RU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6.  Асханадағы кезекшілікті ұйымдастыру және т.б.</a:t>
            </a:r>
            <a:endParaRPr lang="ru-RU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49289" y="4800542"/>
            <a:ext cx="8135937" cy="0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Выгнутая вправо стрелка 1"/>
          <p:cNvSpPr/>
          <p:nvPr/>
        </p:nvSpPr>
        <p:spPr bwMode="auto">
          <a:xfrm>
            <a:off x="8077108" y="614379"/>
            <a:ext cx="990574" cy="669148"/>
          </a:xfrm>
          <a:prstGeom prst="curvedLeftArrow">
            <a:avLst>
              <a:gd name="adj1" fmla="val 25000"/>
              <a:gd name="adj2" fmla="val 48510"/>
              <a:gd name="adj3" fmla="val 25000"/>
            </a:avLst>
          </a:prstGeom>
          <a:solidFill>
            <a:schemeClr val="bg1">
              <a:lumMod val="40000"/>
              <a:lumOff val="60000"/>
            </a:schemeClr>
          </a:solidFill>
          <a:ln w="127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550EEF-D0B2-426F-832C-54F55360F0C2}"/>
              </a:ext>
            </a:extLst>
          </p:cNvPr>
          <p:cNvSpPr/>
          <p:nvPr/>
        </p:nvSpPr>
        <p:spPr>
          <a:xfrm>
            <a:off x="0" y="0"/>
            <a:ext cx="9144000" cy="483061"/>
          </a:xfrm>
          <a:prstGeom prst="rect">
            <a:avLst/>
          </a:prstGeom>
          <a:gradFill flip="none" rotWithShape="1">
            <a:gsLst>
              <a:gs pos="0">
                <a:srgbClr val="4A67DF"/>
              </a:gs>
              <a:gs pos="50000">
                <a:srgbClr val="2F3790"/>
              </a:gs>
              <a:gs pos="100000">
                <a:srgbClr val="22124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Бракераждық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комиссия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1B370A-D6F5-476C-82C2-CCA6916BF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4" t="9284" r="6067" b="17714"/>
          <a:stretch/>
        </p:blipFill>
        <p:spPr>
          <a:xfrm>
            <a:off x="6801176" y="508692"/>
            <a:ext cx="1637429" cy="1965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41F8A0-04D4-029E-94D9-5EAA5E5E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56" y="596746"/>
            <a:ext cx="3061891" cy="42037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654AC3-E9DE-8FE5-12BF-C93C5FF9B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965" y="2571750"/>
            <a:ext cx="1637429" cy="224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2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649289" y="4800542"/>
            <a:ext cx="8135937" cy="0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Выгнутая вправо стрелка 1"/>
          <p:cNvSpPr/>
          <p:nvPr/>
        </p:nvSpPr>
        <p:spPr bwMode="auto">
          <a:xfrm>
            <a:off x="8077108" y="614379"/>
            <a:ext cx="990574" cy="669148"/>
          </a:xfrm>
          <a:prstGeom prst="curvedLeftArrow">
            <a:avLst>
              <a:gd name="adj1" fmla="val 25000"/>
              <a:gd name="adj2" fmla="val 48510"/>
              <a:gd name="adj3" fmla="val 25000"/>
            </a:avLst>
          </a:prstGeom>
          <a:solidFill>
            <a:schemeClr val="bg1">
              <a:lumMod val="40000"/>
              <a:lumOff val="60000"/>
            </a:schemeClr>
          </a:solidFill>
          <a:ln w="127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550EEF-D0B2-426F-832C-54F55360F0C2}"/>
              </a:ext>
            </a:extLst>
          </p:cNvPr>
          <p:cNvSpPr/>
          <p:nvPr/>
        </p:nvSpPr>
        <p:spPr>
          <a:xfrm>
            <a:off x="0" y="0"/>
            <a:ext cx="9144000" cy="483061"/>
          </a:xfrm>
          <a:prstGeom prst="rect">
            <a:avLst/>
          </a:prstGeom>
          <a:gradFill flip="none" rotWithShape="1">
            <a:gsLst>
              <a:gs pos="0">
                <a:srgbClr val="4A67DF"/>
              </a:gs>
              <a:gs pos="50000">
                <a:srgbClr val="2F3790"/>
              </a:gs>
              <a:gs pos="100000">
                <a:srgbClr val="22124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асханасы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E4ACC3-BFDA-466F-BF1F-FFFDDAFB4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t="22984" r="51357" b="5523"/>
          <a:stretch/>
        </p:blipFill>
        <p:spPr>
          <a:xfrm>
            <a:off x="135120" y="737921"/>
            <a:ext cx="3076973" cy="3585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5B8022-8BB1-4C79-8441-792DD7568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" t="19302" r="66429" b="10598"/>
          <a:stretch/>
        </p:blipFill>
        <p:spPr>
          <a:xfrm>
            <a:off x="3331028" y="737921"/>
            <a:ext cx="2997926" cy="3657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B248C7-146E-4065-AEA1-FCFBC4DE8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381" y="737921"/>
            <a:ext cx="2581499" cy="3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39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FFC000"/>
      </a:accent3>
      <a:accent4>
        <a:srgbClr val="FFC000"/>
      </a:accent4>
      <a:accent5>
        <a:srgbClr val="7CCA62"/>
      </a:accent5>
      <a:accent6>
        <a:srgbClr val="A5C249"/>
      </a:accent6>
      <a:hlink>
        <a:srgbClr val="F49100"/>
      </a:hlink>
      <a:folHlink>
        <a:srgbClr val="F4910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5068</TotalTime>
  <Words>169</Words>
  <Application>Microsoft Office PowerPoint</Application>
  <PresentationFormat>Экран (16:9)</PresentationFormat>
  <Paragraphs>17</Paragraphs>
  <Slides>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Arial Narrow</vt:lpstr>
      <vt:lpstr>Calibri</vt:lpstr>
      <vt:lpstr>Tahoma</vt:lpstr>
      <vt:lpstr>Times New Roman</vt:lpstr>
      <vt:lpstr>Office Theme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МЕРАХ  ПО ЗАЩИТЕ ПРАВ   И ОБЕСПЕЧЕНИЮ  БЕЗОПАСНОСТИ ДЕТЕЙ</dc:title>
  <dc:creator>Жумабеккызы Алтынай</dc:creator>
  <cp:lastModifiedBy>User-Schoo1</cp:lastModifiedBy>
  <cp:revision>440</cp:revision>
  <cp:lastPrinted>2022-02-07T10:24:07Z</cp:lastPrinted>
  <dcterms:modified xsi:type="dcterms:W3CDTF">2022-09-27T07:00:51Z</dcterms:modified>
</cp:coreProperties>
</file>