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.09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.10.2022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математики – 5 часов ( русский язык обучения)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– 12часов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3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11 часов 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</TotalTime>
  <Words>421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АХАТ</cp:lastModifiedBy>
  <cp:revision>11</cp:revision>
  <dcterms:created xsi:type="dcterms:W3CDTF">2022-08-09T17:41:12Z</dcterms:created>
  <dcterms:modified xsi:type="dcterms:W3CDTF">2022-09-26T16:02:46Z</dcterms:modified>
</cp:coreProperties>
</file>