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C6A4-4985-4F60-96CE-DFC604EFE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C7218CB-474F-4358-830B-A394C1C86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F31AF6-42FA-4E51-AF83-54763A39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5FB5-1210-494F-8F13-006FCB9FD85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1E5313-DFF2-4501-99B8-50B66311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04E0AB-53F0-44D1-9AC6-C4A90BFD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41C-CBD9-4786-BEFF-414CCA81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2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D08116-7555-4A7F-AF83-A0C3F7D8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290E2A-112B-4E6C-B690-588506171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99BB69-B7F5-4E1B-B5D3-071D486A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5FB5-1210-494F-8F13-006FCB9FD85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4C007D-88ED-4B8F-9A35-2AC27B3E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0C80E2-67C6-4DB1-AFA9-4A6CD5AE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41C-CBD9-4786-BEFF-414CCA81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9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047A22A-C536-4F79-9E66-CAE034E0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3962C4-013B-4640-958A-06A218678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6C0FFD-66C0-44B6-9F85-832A35B0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5FB5-1210-494F-8F13-006FCB9FD85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65F3D6-504B-4B26-A316-E9D08FED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88FE3D-0CE4-4CB4-8F31-57D28634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41C-CBD9-4786-BEFF-414CCA81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9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BD28D9-3A86-4B0C-A858-A4141B24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858AEB-81FD-456E-8177-BC7D872CA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EFEE8E-9A56-4FF8-A120-7BA755F2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5FB5-1210-494F-8F13-006FCB9FD85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05541E-5ACB-442B-8989-3FD1948A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4BE588-5F67-49C4-A56B-5D62D4E6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41C-CBD9-4786-BEFF-414CCA81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FF2A17-E539-4C0F-8658-D2E9DFD1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613D2F-C827-4F0E-A66D-7D19BF8F7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C7732A-FEF2-44EA-8926-F6B61E43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5FB5-1210-494F-8F13-006FCB9FD85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DC6558-4B74-44F5-BA1F-EA6B1CF6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771FE8-9FAD-4A2E-A32A-90283A6F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41C-CBD9-4786-BEFF-414CCA81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B498E9-BA69-4658-8799-401CBCB9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18FAE9-C385-4F93-911A-C0C106DA2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6EE490-5CD5-483F-A47C-B5121F0B5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40AADB-BE11-4C9A-9220-3A46369F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5FB5-1210-494F-8F13-006FCB9FD85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611802-4E74-477D-A4D3-1EAF26D9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A72EC8-AB8C-4A86-987F-F3E49BB0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41C-CBD9-4786-BEFF-414CCA81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1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F3F145-8896-4CFB-99FB-DB7F0E93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B4B41C-6898-4F3D-810F-EBD4FF3DF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1CA453C-1F43-42D7-B4B3-6E076D0A0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CB73C7F-F750-4D88-A4CC-414DC163B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921A241-F18D-4905-986C-2B43F0E73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BEA4CB5-A802-4868-B6AF-0E8A999E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5FB5-1210-494F-8F13-006FCB9FD85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F4A292A-C196-4DAE-A37A-0B7870ED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88C355-8A41-4EA8-8B5D-4771CBD6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41C-CBD9-4786-BEFF-414CCA81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8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E14EA-A1C9-4E71-8172-8541262C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D03C59F-D8AA-4D43-8996-898B03D1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5FB5-1210-494F-8F13-006FCB9FD85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524215F-2113-4762-988D-88F56BAB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6FA77E-B7CD-450B-8A85-B61C666F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41C-CBD9-4786-BEFF-414CCA81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7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14E94BB-B27C-43F4-A57F-3361AA20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5FB5-1210-494F-8F13-006FCB9FD85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E59A48-9E0C-4EFE-9A66-A1BAE221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3BC0D8-19B8-4A05-B85C-F5FB837B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41C-CBD9-4786-BEFF-414CCA81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8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DCC008-6FBE-4C95-8C04-B4FA8E6A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1B44AC-1DA7-4520-B513-2E29FB667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3E1C4B-37A4-43DB-8501-51A38E7B7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3DF19F-1311-4C23-BA02-40E595B5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5FB5-1210-494F-8F13-006FCB9FD85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354549-329F-4AC1-9766-D0E87523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CB9FB2-3092-4202-AB0A-E84D006E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41C-CBD9-4786-BEFF-414CCA81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33C5F5-29B2-4D90-8231-EA7D0098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F94EE95-DFCF-4B73-BBED-9995CA353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7A4A77C-A4E0-4A81-B510-3991DE66F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D6F6BC-0B4D-4829-8AEF-187212FA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5FB5-1210-494F-8F13-006FCB9FD85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5B3B18-ECCD-44AD-98D5-B60D9ADC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2715F8-9F27-4AD1-BE7D-62A72F5D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41C-CBD9-4786-BEFF-414CCA81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03DF6-F448-467B-A666-BCA1CBE4D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0BEB29-95D4-437A-8987-A413DA33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93E3F7-3D6E-49D5-9103-618A647AC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5FB5-1210-494F-8F13-006FCB9FD85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9037A3-CECA-4432-95B8-B14C8931D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8E30BE-3D1F-4453-A3F7-06E6C9ACA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941C-CBD9-4786-BEFF-414CCA81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8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4A88~1\AppData\Local\Temp\папка.jpg">
            <a:extLst>
              <a:ext uri="{FF2B5EF4-FFF2-40B4-BE49-F238E27FC236}">
                <a16:creationId xmlns:a16="http://schemas.microsoft.com/office/drawing/2014/main" xmlns="" id="{FF0D3DB8-8684-4FCB-A8F0-A2FD171EBCB3}"/>
              </a:ext>
            </a:extLst>
          </p:cNvPr>
          <p:cNvPicPr/>
          <p:nvPr/>
        </p:nvPicPr>
        <p:blipFill>
          <a:blip r:embed="rId2"/>
          <a:srcRect l="61793" t="40483" r="17830" b="31118"/>
          <a:stretch>
            <a:fillRect/>
          </a:stretch>
        </p:blipFill>
        <p:spPr bwMode="auto">
          <a:xfrm>
            <a:off x="530765" y="116632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937E8B-4345-4095-86B0-34B967A3AE43}"/>
              </a:ext>
            </a:extLst>
          </p:cNvPr>
          <p:cNvSpPr txBox="1"/>
          <p:nvPr/>
        </p:nvSpPr>
        <p:spPr>
          <a:xfrm>
            <a:off x="2279374" y="304800"/>
            <a:ext cx="6864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i="1" dirty="0">
                <a:solidFill>
                  <a:schemeClr val="accent1"/>
                </a:solidFill>
                <a:latin typeface="Book Antiqua" panose="02040602050305030304" pitchFamily="18" charset="0"/>
              </a:rPr>
              <a:t>№17 жалпы білім беретін мектебі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50BB05-E875-4A9B-947C-70D4A722D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76" y="1246257"/>
            <a:ext cx="3412848" cy="414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0B5CCD-B72B-4CF7-9F8C-FB15DEEE9C59}"/>
              </a:ext>
            </a:extLst>
          </p:cNvPr>
          <p:cNvSpPr txBox="1"/>
          <p:nvPr/>
        </p:nvSpPr>
        <p:spPr>
          <a:xfrm>
            <a:off x="6944137" y="5393635"/>
            <a:ext cx="35648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kk-KZ" b="1" i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kk-KZ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Шпекова Зылиха Алимхановна, қазақ тілі мен әдебиеті  пәні мұғалімі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EFBCC0E-7904-435E-88C8-EEA6CDE2A8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14" y="1246257"/>
            <a:ext cx="3412848" cy="414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FCACC6-00E6-4593-9083-28912C6428B4}"/>
              </a:ext>
            </a:extLst>
          </p:cNvPr>
          <p:cNvSpPr txBox="1"/>
          <p:nvPr/>
        </p:nvSpPr>
        <p:spPr>
          <a:xfrm>
            <a:off x="1683025" y="5611743"/>
            <a:ext cx="356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Габитова Альбина 10 сынып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0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4A88~1\AppData\Local\Temp\папка.jpg">
            <a:extLst>
              <a:ext uri="{FF2B5EF4-FFF2-40B4-BE49-F238E27FC236}">
                <a16:creationId xmlns:a16="http://schemas.microsoft.com/office/drawing/2014/main" xmlns="" id="{B9BD4AC9-E285-4968-BF45-43EE9831D083}"/>
              </a:ext>
            </a:extLst>
          </p:cNvPr>
          <p:cNvPicPr/>
          <p:nvPr/>
        </p:nvPicPr>
        <p:blipFill>
          <a:blip r:embed="rId2"/>
          <a:srcRect l="61793" t="40483" r="17830" b="31118"/>
          <a:stretch>
            <a:fillRect/>
          </a:stretch>
        </p:blipFill>
        <p:spPr bwMode="auto">
          <a:xfrm>
            <a:off x="530765" y="116632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7754FB-B3EF-4640-ACF1-473540104529}"/>
              </a:ext>
            </a:extLst>
          </p:cNvPr>
          <p:cNvSpPr txBox="1"/>
          <p:nvPr/>
        </p:nvSpPr>
        <p:spPr>
          <a:xfrm>
            <a:off x="1868557" y="116631"/>
            <a:ext cx="7275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i="1" dirty="0">
                <a:solidFill>
                  <a:schemeClr val="accent1"/>
                </a:solidFill>
                <a:latin typeface="Book Antiqua" panose="02040602050305030304" pitchFamily="18" charset="0"/>
              </a:rPr>
              <a:t>№17 жалпы білім беретін мектебі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B3A3D2-7B96-464C-8CF1-340A64749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1" b="29662"/>
          <a:stretch/>
        </p:blipFill>
        <p:spPr>
          <a:xfrm>
            <a:off x="6983896" y="1491110"/>
            <a:ext cx="4459673" cy="3672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171F4F-67B8-4566-80F1-04A3956A9CCF}"/>
              </a:ext>
            </a:extLst>
          </p:cNvPr>
          <p:cNvSpPr txBox="1"/>
          <p:nvPr/>
        </p:nvSpPr>
        <p:spPr>
          <a:xfrm>
            <a:off x="7977808" y="4678808"/>
            <a:ext cx="34657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kk-KZ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endParaRPr lang="kk-KZ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kk-KZ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Зинал Алмагүл, Қазақстан тарих  пәні мұғалімі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11143F-CBC9-441A-89CF-AB62A7EBB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2" y="1491109"/>
            <a:ext cx="4724761" cy="367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D45A17-9E0C-4702-B7D6-FC89D58221F5}"/>
              </a:ext>
            </a:extLst>
          </p:cNvPr>
          <p:cNvSpPr txBox="1"/>
          <p:nvPr/>
        </p:nvSpPr>
        <p:spPr>
          <a:xfrm>
            <a:off x="2093842" y="4678808"/>
            <a:ext cx="34657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kk-KZ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kk-KZ" sz="20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Елеусизова Айша 11 сынып</a:t>
            </a:r>
          </a:p>
          <a:p>
            <a:endParaRPr lang="kk-KZ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1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4A88~1\AppData\Local\Temp\папка.jpg">
            <a:extLst>
              <a:ext uri="{FF2B5EF4-FFF2-40B4-BE49-F238E27FC236}">
                <a16:creationId xmlns:a16="http://schemas.microsoft.com/office/drawing/2014/main" xmlns="" id="{1BC5589A-08FF-420F-8C73-5A6AB658CADE}"/>
              </a:ext>
            </a:extLst>
          </p:cNvPr>
          <p:cNvPicPr/>
          <p:nvPr/>
        </p:nvPicPr>
        <p:blipFill>
          <a:blip r:embed="rId2"/>
          <a:srcRect l="61793" t="40483" r="17830" b="31118"/>
          <a:stretch>
            <a:fillRect/>
          </a:stretch>
        </p:blipFill>
        <p:spPr bwMode="auto">
          <a:xfrm>
            <a:off x="530765" y="116632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8F021B-9D0B-4BB1-930F-4CA82C66F4F5}"/>
              </a:ext>
            </a:extLst>
          </p:cNvPr>
          <p:cNvSpPr txBox="1"/>
          <p:nvPr/>
        </p:nvSpPr>
        <p:spPr>
          <a:xfrm>
            <a:off x="2226365" y="331304"/>
            <a:ext cx="6917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i="1" dirty="0">
                <a:solidFill>
                  <a:schemeClr val="accent1"/>
                </a:solidFill>
                <a:latin typeface="Book Antiqua" panose="02040602050305030304" pitchFamily="18" charset="0"/>
              </a:rPr>
              <a:t>№17 жалпы білім беретін мектебі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056290-174D-487B-882E-8BCEB9DED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t="14786" r="15351" b="50513"/>
          <a:stretch/>
        </p:blipFill>
        <p:spPr>
          <a:xfrm rot="16200000">
            <a:off x="1862451" y="1054064"/>
            <a:ext cx="3226614" cy="3729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B2705A-FAEE-4F1B-B2FF-732EE4E6E4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t="52681" r="15351" b="12822"/>
          <a:stretch/>
        </p:blipFill>
        <p:spPr>
          <a:xfrm rot="16200000">
            <a:off x="7207997" y="952967"/>
            <a:ext cx="3222653" cy="3935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2788CC-C4DB-42F2-8423-E0546E8DB050}"/>
              </a:ext>
            </a:extLst>
          </p:cNvPr>
          <p:cNvSpPr txBox="1"/>
          <p:nvPr/>
        </p:nvSpPr>
        <p:spPr>
          <a:xfrm>
            <a:off x="7222435" y="4987309"/>
            <a:ext cx="3935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Алиева Мадина Садуакасовна </a:t>
            </a:r>
          </a:p>
          <a:p>
            <a:r>
              <a:rPr lang="kk-KZ" sz="20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қазақ тілі пәні мұғалімі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F5CFEF-A162-4614-9245-6CCCB65D727E}"/>
              </a:ext>
            </a:extLst>
          </p:cNvPr>
          <p:cNvSpPr txBox="1"/>
          <p:nvPr/>
        </p:nvSpPr>
        <p:spPr>
          <a:xfrm>
            <a:off x="1610885" y="5054216"/>
            <a:ext cx="419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Ахметова Балкен 11 сынып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34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</Words>
  <Application>Microsoft Office PowerPoint</Application>
  <PresentationFormat>Широкоэкранный</PresentationFormat>
  <Paragraphs>15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Book Antiqua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</cp:revision>
  <dcterms:created xsi:type="dcterms:W3CDTF">2022-04-13T06:21:35Z</dcterms:created>
  <dcterms:modified xsi:type="dcterms:W3CDTF">2022-08-17T06:57:15Z</dcterms:modified>
</cp:coreProperties>
</file>