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дминистратор\Desktop\0f256347-a984-40b7-89d5-f861f78ca5c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09" t="9950" r="9772" b="13578"/>
          <a:stretch/>
        </p:blipFill>
        <p:spPr bwMode="auto">
          <a:xfrm>
            <a:off x="0" y="7056"/>
            <a:ext cx="9144000" cy="685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59624" y="5589240"/>
            <a:ext cx="3384376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КГУ «Школа-лицей №20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тдела образования  </a:t>
            </a:r>
            <a:r>
              <a:rPr lang="ru-RU" sz="1100" b="1" dirty="0" err="1" smtClean="0">
                <a:latin typeface="Times New Roman" pitchFamily="18" charset="0"/>
                <a:cs typeface="Times New Roman" pitchFamily="18" charset="0"/>
              </a:rPr>
              <a:t>г.Темиртау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управления образования Карагандинской области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4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kk-KZ" sz="1800" b="1" u="sng" dirty="0">
                <a:latin typeface="Times New Roman" pitchFamily="18" charset="0"/>
                <a:cs typeface="Times New Roman" pitchFamily="18" charset="0"/>
              </a:rPr>
              <a:t>Баршаңызды акцияның белсенді қатысушысы болуға шақырамыз!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«Қарағанды ​​облысы білім басқармасының Теміртау қаласы білім бөлімінің  №20 мектеп-лицейі» КММ қаламыздың барша азаматтарын, кәсіпкерлерді,   ұстаздарды, ата-аналарды акцияға қосылуға және өз үлестерін қосуға, аз қамтылған және көп балалы отбасылар қатарындағы оқушыларға, жетім балалар мен ата-анасының қамқорынсыз қалған балаларға кеңсе тауарлары, рюкзактар, спорттық киім, мектеп формасы, аяқ киім және т. б. түрінде көмек беруге шақырады.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Акцияға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қосылғысы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келетіндердің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барлығы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Қарағанды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басқармасының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Теміртау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бөлімінің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№20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мектеп-лицейі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» КММ -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ге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хабарласуларыңызды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сұраймыз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тел: 8(7213)41-11-79</a:t>
            </a:r>
          </a:p>
          <a:p>
            <a:pPr marL="0" indent="0">
              <a:buNone/>
            </a:pP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Приглашаем всех стать активными участниками акции!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   КГУ "Школа-лицей №20 отдела образования города Темиртау управления образования Карагандинской области" обращается ко всем гражданам нашего города, бизнесменам, предпринимателям, педагогам, родителям с предложением присоединиться к акции и внести посильный вклад  в виде канцелярских товаров, рюкзаков, спортивной форм</a:t>
            </a: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школьной форм</a:t>
            </a: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 обуви и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оказание помощи семьям и детям в трудной жизненной ситуации. </a:t>
            </a:r>
          </a:p>
          <a:p>
            <a:pPr marL="0" indent="0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   Всех желающих присоединиться к акции просим обращаться в    КГУ "Школа-лицей №20 отдела образования города Темиртау управления образования Карагандинской области" тел: </a:t>
            </a: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8(7213)41-11-79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85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sun9-12.userapi.com/s/v1/if1/JjcnoPMak1TyAu6YNewBtw0lOCubMhF5IBFS4L2CvWD4AnJ1uj56doUcrRYaheuqX2L1gD_X.jpg?size=604x448&amp;quality=96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76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115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</cp:revision>
  <cp:lastPrinted>2022-08-10T05:11:11Z</cp:lastPrinted>
  <dcterms:created xsi:type="dcterms:W3CDTF">2022-08-08T04:40:10Z</dcterms:created>
  <dcterms:modified xsi:type="dcterms:W3CDTF">2022-08-10T05:12:45Z</dcterms:modified>
</cp:coreProperties>
</file>