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73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566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7183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977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164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8041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230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847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9727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693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2220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87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3637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746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161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7387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472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463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686B4-A7F8-4434-BCA0-FD02FD2DE5FB}" type="datetimeFigureOut">
              <a:rPr lang="x-none" smtClean="0"/>
              <a:pPr/>
              <a:t>10.08.2022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3A71D-8D12-4D17-B132-FD37976AF2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3144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647D34-8722-EF87-2BA3-C3C093F00C03}"/>
              </a:ext>
            </a:extLst>
          </p:cNvPr>
          <p:cNvSpPr txBox="1"/>
          <p:nvPr/>
        </p:nvSpPr>
        <p:spPr>
          <a:xfrm flipH="1">
            <a:off x="1689973" y="645355"/>
            <a:ext cx="5062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101406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Карагандинская область 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Темиртау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микрорайон, 22/1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7(7213)44-75-70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 адрес: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t_tauschool_2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@mail.ru</a:t>
            </a:r>
            <a:endParaRPr 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DD9C7D-588A-E0F7-87D7-49F717E57827}"/>
              </a:ext>
            </a:extLst>
          </p:cNvPr>
          <p:cNvSpPr txBox="1"/>
          <p:nvPr/>
        </p:nvSpPr>
        <p:spPr>
          <a:xfrm>
            <a:off x="2227384" y="2491039"/>
            <a:ext cx="7465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«Общеобразовательная школа 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образования города Темиртау управления образования Карагандинской области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Объявляется конкурс на вакантные должности для педагогических работников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09.08.2022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16.08.2022 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78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E0F785-5BE2-538F-C60C-9F113D863BCF}"/>
              </a:ext>
            </a:extLst>
          </p:cNvPr>
          <p:cNvSpPr txBox="1"/>
          <p:nvPr/>
        </p:nvSpPr>
        <p:spPr>
          <a:xfrm>
            <a:off x="1248005" y="676259"/>
            <a:ext cx="8806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Вакантная должность: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литературы </a:t>
            </a:r>
          </a:p>
          <a:p>
            <a:pPr marL="342900" indent="-342900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</a:p>
          <a:p>
            <a:pPr marL="342900" indent="-342900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казахского языка и литературы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(временно, на время отсутствия основного работника)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состоится –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17.08.2022г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результатов конкурса –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25.08.2022г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68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8674D0-16A8-F4E7-835D-319274304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31" t="12700" r="12885" b="11365"/>
          <a:stretch/>
        </p:blipFill>
        <p:spPr>
          <a:xfrm>
            <a:off x="4290646" y="178411"/>
            <a:ext cx="5445038" cy="64444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E264D5-A9F5-40A2-55E3-950DD8CE9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23996">
            <a:off x="774614" y="3113538"/>
            <a:ext cx="2830295" cy="2830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B6FF67-A51F-57C2-DBA8-0E081F8CBBED}"/>
              </a:ext>
            </a:extLst>
          </p:cNvPr>
          <p:cNvSpPr txBox="1"/>
          <p:nvPr/>
        </p:nvSpPr>
        <p:spPr>
          <a:xfrm>
            <a:off x="539041" y="831762"/>
            <a:ext cx="3751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конкурсе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предоставить следующие документы:</a:t>
            </a:r>
            <a:endParaRPr 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63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82E1BA-E436-23C9-21AA-2982C87F4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3962" t="17625" r="13577" b="19575"/>
          <a:stretch/>
        </p:blipFill>
        <p:spPr>
          <a:xfrm>
            <a:off x="1462035" y="592852"/>
            <a:ext cx="9262571" cy="5620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36839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100</Words>
  <Application>Microsoft Office PowerPoint</Application>
  <PresentationFormat>Произвольный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Натуральные материалы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8</cp:revision>
  <dcterms:created xsi:type="dcterms:W3CDTF">2022-08-01T15:18:52Z</dcterms:created>
  <dcterms:modified xsi:type="dcterms:W3CDTF">2022-08-10T07:17:42Z</dcterms:modified>
</cp:coreProperties>
</file>