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1908D5-48CA-9BD9-C4B0-EA90B64EE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C40FA3-1B38-8F4A-F7D0-582DF0B85B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2146D6-52F3-1EA9-5E35-D27D097DA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0F87E7-05C3-6617-466F-6EDAC0B72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4FC505-8717-0613-BAB3-4E240B665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8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FE5642-3A05-B972-6DC2-32A8381AF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F84122-74A7-16ED-94D6-1530CAA30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690085-1F5C-6168-29BB-E94C5807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E56A26-0443-64B6-E0A5-6155DFC4B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695063-712D-BCDF-71FC-ED13AD94B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6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B11F5F2-C5D3-E18C-96CC-4180256E43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1A985B-F841-6D21-3D77-5CF9D2CAF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2CA110-737F-0808-BCD5-02B9E2A81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CE0180-813D-72B8-8DD6-9781720E4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45FE00-F0B2-2AED-1566-3EABE0AD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88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4516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9D56D8-2F3A-47A8-74B3-06C152F5F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AA45D9-83A8-B2C2-0970-97644A9D8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80C057-006D-3890-BC1E-26CB3533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4BA511-B62E-D40D-7EE1-863BB668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3A22B6-8917-8E2F-F4F4-BA0F6FD5C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3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458920-BBA2-BDEB-BCF0-F17A48E38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1163DD-4681-772F-C168-B7D661947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FF4EF9-D805-DE21-02D9-7C0294619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BD9248-D010-3FA0-0896-D373ADDE9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F9C41B-221F-21C9-F998-D89375E8F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1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F4F063-D95E-05F1-5DC6-E34C4A56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BC6FDC-CCC3-25AF-9090-1C7443FD58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965166-9D60-4C99-23AF-86F358BE6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1BC985-A8C8-DCCB-848F-06EFF1ACA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E93922-A794-F104-FC9F-0EEE740D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C1C810-B521-F6EC-2E96-C3026E8BF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0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5D1DE3-B465-FD95-181B-C9B631C8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7E41619-5E84-CFEE-AB27-D80664386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A606B5-392C-A1F4-4A76-A32EC7DE8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7F2181B-55D8-687F-C1B1-EC7C18462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68315DB-4567-404C-E597-10DF1FF7D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6D73B28-5D61-7512-AD72-991949815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7E8BECD-A800-BF7D-E426-C31656B65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54F0F3D-A505-96BB-4EC5-17D1D29A0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46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8C479D-131C-86D5-E9CC-7FE1DF2F3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908580C-9FE0-31CD-192E-297FEC38C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17DC79-7225-3758-99A2-92754194A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3EE7842-1A17-3783-2CE0-34E9A625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5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6DEDC2C-C1C9-4556-5C4E-790781E5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362086-87FB-2544-143A-24CA53147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FD72E6F-305F-590B-FB48-C841F835A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04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BC0C98-1397-02C6-01EA-B1F998D00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40B71D-D26B-5B19-C5AA-F464A6BA1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18D4C8-F8EC-4091-F5DA-05C60C6B9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13FFD9-2645-E66B-5568-EFC85E8C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6E320C-6785-DC51-F306-079D0F57D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9B2222-3414-4001-164A-11C80226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4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2C33C0-070B-BEC2-D51D-0DFA81E5D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1271ABB-3026-1601-BEA5-9EC38C7B0B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82C9786-42AE-8D1A-22A0-6E4FA83FB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DA884E-EEE4-6ACC-1ED3-163A62F1B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1B995A-47D1-838B-A702-6C868CDF1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C1F124-EC4C-6234-37D0-50047E6EB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4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6EDF97-39F0-F7C5-DCD5-19118C482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1C40B32-AC9C-87DC-A006-F03B13AEC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CC79CF-1920-1601-7D09-5FF84C301D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2E6B-30D4-40CA-9270-B1F96B23380C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B1454C-419F-D037-3A05-1D7F013FD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A62D46-41C2-D508-FE85-D8BB6E89F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328A1-C5B8-48F7-8E80-C4704687F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8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 rot="21080403">
            <a:off x="330780" y="1088858"/>
            <a:ext cx="4314897" cy="517357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Работа с одаренными детьми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87465" y="2226366"/>
            <a:ext cx="5216012" cy="4306782"/>
          </a:xfrm>
        </p:spPr>
        <p:txBody>
          <a:bodyPr>
            <a:normAutofit lnSpcReduction="10000"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дебатного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движения школьников «Лидер». Цель создания: создание   условий, которые обеспечивают выявление, поддержку и развитие каждого   ученика   с учетом его индивидуальных особенностей, способностей и задатков; поддержка роста эмоциональной устойчивости, развития волевых и интеллектуальных качеств, формирование и   развитие   одаренной личности, способствующей ее адаптации в обществе.</a:t>
            </a: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Дебатный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 функционирует с 2021 года на базе КГУ «ОШ №11».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попечительского совета.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апреле ежегодно проводится « День самоуправления», в мае «День открытых дверей».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3"/>
          </p:nvPr>
        </p:nvSpPr>
        <p:spPr>
          <a:xfrm>
            <a:off x="6341300" y="451184"/>
            <a:ext cx="4882573" cy="63767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Создание условий образовательного процесса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half" idx="14"/>
          </p:nvPr>
        </p:nvSpPr>
        <p:spPr>
          <a:xfrm>
            <a:off x="6207362" y="1223907"/>
            <a:ext cx="5216012" cy="5309240"/>
          </a:xfrm>
        </p:spPr>
        <p:txBody>
          <a:bodyPr>
            <a:normAutofit fontScale="77500" lnSpcReduction="20000"/>
          </a:bodyPr>
          <a:lstStyle/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НОУ «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Акикат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Городской этап Республиканской предметной Олимпиады – 4 места. 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Областной этап Республиканской предметной Олимпиады – 1 место.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Областная НПК «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Зерде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- 2 места.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Областная НПК «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патриоттарын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өсіреміз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Эскери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істегі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робототехника – 1 место), 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Городская НПК - 3 призовых места, </a:t>
            </a:r>
          </a:p>
          <a:p>
            <a:pPr marL="0" indent="0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Юниорская олимпиада - 1 призовое место.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и проводятся курсы: «Глобальные компетенции» для 5-11 классов 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класс – «Добропорядочность и этика»;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класс – «Экология»;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класс – «Эмоциональный интеллект и критическое мышление»;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класс – «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Медиаграмотность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класс – «Светскость и основы религиоведения»;</a:t>
            </a:r>
          </a:p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10-11 классы – «Основы предпринимательства и бизнеса».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0620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226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student</cp:lastModifiedBy>
  <cp:revision>1</cp:revision>
  <dcterms:created xsi:type="dcterms:W3CDTF">2022-06-24T07:48:11Z</dcterms:created>
  <dcterms:modified xsi:type="dcterms:W3CDTF">2022-06-24T07:49:19Z</dcterms:modified>
</cp:coreProperties>
</file>