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0D8C0-35A8-4035-A134-112C7D26A79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DF0D9-9ADB-4415-BB90-71403936E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27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1556792"/>
            <a:ext cx="6172200" cy="1894362"/>
          </a:xfrm>
        </p:spPr>
        <p:txBody>
          <a:bodyPr>
            <a:normAutofit/>
          </a:bodyPr>
          <a:lstStyle/>
          <a:p>
            <a:r>
              <a:rPr lang="kk-K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«Оқуға құштар мектеп» жобасы бойынша атқарылған жұмыс есебі 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4725144"/>
            <a:ext cx="6172200" cy="1371600"/>
          </a:xfrm>
        </p:spPr>
        <p:txBody>
          <a:bodyPr>
            <a:norm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Дайындағандар: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Кітапханашылар: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Рымғалиева Қ.Р</a:t>
            </a:r>
          </a:p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Сатмаханова Г.Д.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40466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/>
              <a:t>Бауыржан Момышұлы атындағы мектеп-лицей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9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-171400"/>
            <a:ext cx="7467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sz="3600" b="1" i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i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i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i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36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Аты </a:t>
            </a:r>
            <a:r>
              <a:rPr lang="kk-KZ" sz="36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аңызға айналған </a:t>
            </a:r>
            <a:r>
              <a:rPr lang="kk-KZ" sz="36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батыр» </a:t>
            </a:r>
            <a:endParaRPr lang="ru-RU" sz="3600" b="1" i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09448"/>
            <a:ext cx="4248472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2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216" y="0"/>
            <a:ext cx="74676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kk-KZ" sz="1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«Своя игра» игра-викторина</a:t>
            </a:r>
            <a:br>
              <a:rPr lang="kk-KZ" sz="1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kk-KZ" sz="1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по произведениям  К.И.Чуковского</a:t>
            </a:r>
            <a:endParaRPr lang="ru-RU" sz="1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85640"/>
            <a:ext cx="339447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744416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09087"/>
            <a:ext cx="3744416" cy="226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3384376" cy="2184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2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360040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96" y="3613711"/>
            <a:ext cx="3619136" cy="2938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1026"/>
            <a:ext cx="3600400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9" y="3645025"/>
            <a:ext cx="3626693" cy="2925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9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kk-KZ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«Кітап мекені-кітапхана»</a:t>
            </a:r>
            <a:br>
              <a:rPr lang="kk-KZ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kk-KZ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1-сыныптың кітапханаға саяхаты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3528392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3744416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2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571500"/>
            <a:ext cx="74676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kk-KZ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Кітап -көрме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3190" y="3967683"/>
            <a:ext cx="2228104" cy="2314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08720"/>
            <a:ext cx="2706301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98915"/>
            <a:ext cx="3033228" cy="2106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2088232" cy="264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58" y="1052319"/>
            <a:ext cx="2088232" cy="2568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62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064896" cy="6480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«Природу надо охранять»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библио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урок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096344" cy="2027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3044543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63642"/>
            <a:ext cx="3024336" cy="2016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23683"/>
            <a:ext cx="2952328" cy="197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9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75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Жобаның мақсаты: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790" y="4014151"/>
            <a:ext cx="170419" cy="4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215437" cy="707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6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5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blob:https://web.whatsapp.com/00e670b1-d578-4f85-b349-22dcddc390b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«Оқуға құштар мектеп» кітап оқуды дәріптеуге арналған жоба бойынша өткізілетін мектепішілік іс-шаралар жоспары бекітілді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78479"/>
            <a:ext cx="231435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6" y="2204864"/>
            <a:ext cx="2736305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870" y="1340768"/>
            <a:ext cx="2444750" cy="351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700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467600" cy="1143000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kk-KZ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Жоспар бойынша «Тәуелсіздік- мәңгілік елдің тұғыры» кітап-көрме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1412776"/>
            <a:ext cx="3389670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6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kk-KZ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1-5 сынып оқушылары арасында «Біз оқимыз!»5 минут дауыстап оқу </a:t>
            </a:r>
            <a:endParaRPr lang="ru-RU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3096344" cy="389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6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«Прочитал сам-передай другому» буккросинг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394472" cy="4525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110272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4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kk-KZ" b="1" i="1" cap="none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«Даланың дара ұстазы» әдеби-танымдық кеш</a:t>
            </a:r>
            <a:endParaRPr lang="ru-RU" b="1" i="1" cap="none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4070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4444002" cy="42484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0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1062</TotalTime>
  <Words>96</Words>
  <Application>Microsoft Office PowerPoint</Application>
  <PresentationFormat>Экран (4:3)</PresentationFormat>
  <Paragraphs>16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«Оқуға құштар мектеп» жобасы бойынша атқарылған жұмыс есебі </vt:lpstr>
      <vt:lpstr>Жобаның мақсаты:</vt:lpstr>
      <vt:lpstr>Презентация PowerPoint</vt:lpstr>
      <vt:lpstr>Презентация PowerPoint</vt:lpstr>
      <vt:lpstr>«Оқуға құштар мектеп» кітап оқуды дәріптеуге арналған жоба бойынша өткізілетін мектепішілік іс-шаралар жоспары бекітілді</vt:lpstr>
      <vt:lpstr>Жоспар бойынша «Тәуелсіздік- мәңгілік елдің тұғыры» кітап-көрме</vt:lpstr>
      <vt:lpstr>1-5 сынып оқушылары арасында «Біз оқимыз!»5 минут дауыстап оқу </vt:lpstr>
      <vt:lpstr>«Прочитал сам-передай другому» буккросинг</vt:lpstr>
      <vt:lpstr>«Даланың дара ұстазы» әдеби-танымдық кеш</vt:lpstr>
      <vt:lpstr>     «Аты аңызға айналған батыр» </vt:lpstr>
      <vt:lpstr>«Своя игра» игра-викторина  по произведениям  К.И.Чуковского</vt:lpstr>
      <vt:lpstr>Презентация PowerPoint</vt:lpstr>
      <vt:lpstr>«Кітап мекені-кітапхана» 1-сыныптың кітапханаға саяхаты</vt:lpstr>
      <vt:lpstr>Кітап -көрме</vt:lpstr>
      <vt:lpstr>Презентация PowerPoint</vt:lpstr>
      <vt:lpstr>«Природу надо охранять» библио-урок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Оқуға құштар мектеп</dc:title>
  <dc:creator>User</dc:creator>
  <cp:lastModifiedBy>User</cp:lastModifiedBy>
  <cp:revision>28</cp:revision>
  <dcterms:created xsi:type="dcterms:W3CDTF">2022-04-19T04:15:15Z</dcterms:created>
  <dcterms:modified xsi:type="dcterms:W3CDTF">2022-06-15T07:40:33Z</dcterms:modified>
</cp:coreProperties>
</file>