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8" y="-60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994" y="-396552"/>
            <a:ext cx="6060325" cy="1960033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Схема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оповещения</a:t>
            </a:r>
            <a:r>
              <a:rPr lang="ru-RU" sz="1800" b="1" dirty="0" smtClean="0"/>
              <a:t> КГУ</a:t>
            </a:r>
            <a:r>
              <a:rPr lang="en-US" sz="1800" b="1" dirty="0"/>
              <a:t> </a:t>
            </a:r>
            <a:r>
              <a:rPr lang="en-US" sz="1800" b="1" dirty="0" smtClean="0"/>
              <a:t>“</a:t>
            </a:r>
            <a:r>
              <a:rPr lang="ru-RU" sz="1800" b="1" dirty="0" smtClean="0"/>
              <a:t>Лицея №9</a:t>
            </a:r>
            <a:r>
              <a:rPr lang="en-US" sz="1800" b="1" dirty="0" smtClean="0"/>
              <a:t>”</a:t>
            </a:r>
            <a:br>
              <a:rPr lang="en-US" sz="1800" b="1" dirty="0" smtClean="0"/>
            </a:br>
            <a:r>
              <a:rPr lang="ru-RU" sz="1800" b="1" dirty="0" smtClean="0"/>
              <a:t>в рабочее и нерабочее время должностных лиц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74133" y="991654"/>
            <a:ext cx="2321193" cy="10237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04183" y="991653"/>
            <a:ext cx="1936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Тел.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41-18-55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122" y="2287614"/>
            <a:ext cx="1866723" cy="934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0773" y="2267744"/>
            <a:ext cx="1677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лужбы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 и ЧС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(противопожарная)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Тел. 101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ЧС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644" y="3628786"/>
            <a:ext cx="12534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УЧС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98-21-82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98-18-28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398" y="3566352"/>
            <a:ext cx="1884447" cy="863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3216" y="4756884"/>
            <a:ext cx="183263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817" y="5642845"/>
            <a:ext cx="1895029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4528" y="4788024"/>
            <a:ext cx="120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Акимат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92-26-03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97" y="5777279"/>
            <a:ext cx="19224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ДКНБ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91-03-00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91-82-87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0775" y="6786217"/>
            <a:ext cx="1855071" cy="596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0774" y="7740352"/>
            <a:ext cx="1855071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0817" y="6859095"/>
            <a:ext cx="190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УВД 102, 98-72-18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98-47-55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775" y="7793196"/>
            <a:ext cx="120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92-20-82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975847" y="2007317"/>
            <a:ext cx="589057" cy="280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202492" y="2574435"/>
            <a:ext cx="2321193" cy="1246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203726" y="2639843"/>
            <a:ext cx="219092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Директор Нургалиева К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44-75-85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98-29-96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8 705 317 30 10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 адрес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91Б-31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02490" y="4514162"/>
            <a:ext cx="2321195" cy="9057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195798" y="4587969"/>
            <a:ext cx="18969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директора по ВР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Хамза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Моб.тел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87084924715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2185425" y="3821347"/>
            <a:ext cx="7928" cy="4063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1982832" y="5966881"/>
            <a:ext cx="227881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1988978" y="4905618"/>
            <a:ext cx="227881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975844" y="3926110"/>
            <a:ext cx="227881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1975847" y="7012258"/>
            <a:ext cx="227881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1988979" y="7884368"/>
            <a:ext cx="204374" cy="117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621665" y="2287613"/>
            <a:ext cx="2132856" cy="910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13236" y="2373419"/>
            <a:ext cx="2132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директора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Асадова 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87470144243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613235" y="3566351"/>
            <a:ext cx="2132856" cy="1198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4549736" y="3566352"/>
            <a:ext cx="224446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директора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поАХЧ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Мырзахметов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44-75-85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8701 244 30 71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Жамбыла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5064" y="5626867"/>
            <a:ext cx="2749457" cy="1232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005064" y="7343725"/>
            <a:ext cx="2741027" cy="1198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979194" y="5626867"/>
            <a:ext cx="28286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 НГО по эвакуации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Айыпхан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44-75-85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87072895133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Адрес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Металлургов 47-13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052386" y="7353412"/>
            <a:ext cx="2648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работник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Кошанова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44-75-85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Чайковского 24/1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4593279" y="4005985"/>
            <a:ext cx="0" cy="1475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3717032" y="5481724"/>
            <a:ext cx="8762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717032" y="5481724"/>
            <a:ext cx="0" cy="211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3717032" y="7596336"/>
            <a:ext cx="262162" cy="196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17032" y="5852857"/>
            <a:ext cx="262162" cy="186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240969" y="2015432"/>
            <a:ext cx="380696" cy="396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0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181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оповещения КГУ “Лицея №9” в рабочее и нерабочее время должностных лиц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оповещения КГУ “ШЛ №9” в рабочее и нерабочее время должностных лиц</dc:title>
  <dc:creator>Admin</dc:creator>
  <cp:lastModifiedBy>User</cp:lastModifiedBy>
  <cp:revision>17</cp:revision>
  <cp:lastPrinted>2021-10-19T08:53:38Z</cp:lastPrinted>
  <dcterms:created xsi:type="dcterms:W3CDTF">2021-10-04T10:52:06Z</dcterms:created>
  <dcterms:modified xsi:type="dcterms:W3CDTF">2021-10-25T09:23:25Z</dcterms:modified>
</cp:coreProperties>
</file>